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1"/>
  </p:notesMasterIdLst>
  <p:handoutMasterIdLst>
    <p:handoutMasterId r:id="rId42"/>
  </p:handoutMasterIdLst>
  <p:sldIdLst>
    <p:sldId id="276" r:id="rId2"/>
    <p:sldId id="280" r:id="rId3"/>
    <p:sldId id="288" r:id="rId4"/>
    <p:sldId id="279" r:id="rId5"/>
    <p:sldId id="281" r:id="rId6"/>
    <p:sldId id="282" r:id="rId7"/>
    <p:sldId id="283" r:id="rId8"/>
    <p:sldId id="284" r:id="rId9"/>
    <p:sldId id="285" r:id="rId10"/>
    <p:sldId id="286" r:id="rId11"/>
    <p:sldId id="287" r:id="rId12"/>
    <p:sldId id="289" r:id="rId13"/>
    <p:sldId id="292" r:id="rId14"/>
    <p:sldId id="290" r:id="rId15"/>
    <p:sldId id="318" r:id="rId16"/>
    <p:sldId id="293" r:id="rId17"/>
    <p:sldId id="294" r:id="rId18"/>
    <p:sldId id="295" r:id="rId19"/>
    <p:sldId id="296" r:id="rId20"/>
    <p:sldId id="297" r:id="rId21"/>
    <p:sldId id="298" r:id="rId22"/>
    <p:sldId id="299" r:id="rId23"/>
    <p:sldId id="300" r:id="rId24"/>
    <p:sldId id="301" r:id="rId25"/>
    <p:sldId id="302" r:id="rId26"/>
    <p:sldId id="303" r:id="rId27"/>
    <p:sldId id="304" r:id="rId28"/>
    <p:sldId id="305" r:id="rId29"/>
    <p:sldId id="307" r:id="rId30"/>
    <p:sldId id="308" r:id="rId31"/>
    <p:sldId id="309" r:id="rId32"/>
    <p:sldId id="310" r:id="rId33"/>
    <p:sldId id="311" r:id="rId34"/>
    <p:sldId id="312" r:id="rId35"/>
    <p:sldId id="313" r:id="rId36"/>
    <p:sldId id="314" r:id="rId37"/>
    <p:sldId id="315" r:id="rId38"/>
    <p:sldId id="316" r:id="rId39"/>
    <p:sldId id="317"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66" autoAdjust="0"/>
    <p:restoredTop sz="94660"/>
  </p:normalViewPr>
  <p:slideViewPr>
    <p:cSldViewPr snapToGrid="0">
      <p:cViewPr varScale="1">
        <p:scale>
          <a:sx n="62" d="100"/>
          <a:sy n="62" d="100"/>
        </p:scale>
        <p:origin x="1136"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llian Rose Scalise" userId="2f58a03e-fe9c-43b1-9edf-3aabcf6a52b8" providerId="ADAL" clId="{6F17146A-193F-47CB-91A5-34CE009CF1A5}"/>
    <pc:docChg chg="custSel modSld">
      <pc:chgData name="Jillian Rose Scalise" userId="2f58a03e-fe9c-43b1-9edf-3aabcf6a52b8" providerId="ADAL" clId="{6F17146A-193F-47CB-91A5-34CE009CF1A5}" dt="2021-10-06T14:55:16.258" v="132" actId="1076"/>
      <pc:docMkLst>
        <pc:docMk/>
      </pc:docMkLst>
      <pc:sldChg chg="modSp mod">
        <pc:chgData name="Jillian Rose Scalise" userId="2f58a03e-fe9c-43b1-9edf-3aabcf6a52b8" providerId="ADAL" clId="{6F17146A-193F-47CB-91A5-34CE009CF1A5}" dt="2021-10-06T14:20:43.460" v="5" actId="20577"/>
        <pc:sldMkLst>
          <pc:docMk/>
          <pc:sldMk cId="3457968571" sldId="276"/>
        </pc:sldMkLst>
        <pc:spChg chg="mod">
          <ac:chgData name="Jillian Rose Scalise" userId="2f58a03e-fe9c-43b1-9edf-3aabcf6a52b8" providerId="ADAL" clId="{6F17146A-193F-47CB-91A5-34CE009CF1A5}" dt="2021-10-06T14:20:43.460" v="5" actId="20577"/>
          <ac:spMkLst>
            <pc:docMk/>
            <pc:sldMk cId="3457968571" sldId="276"/>
            <ac:spMk id="3" creationId="{00000000-0000-0000-0000-000000000000}"/>
          </ac:spMkLst>
        </pc:spChg>
      </pc:sldChg>
      <pc:sldChg chg="modSp">
        <pc:chgData name="Jillian Rose Scalise" userId="2f58a03e-fe9c-43b1-9edf-3aabcf6a52b8" providerId="ADAL" clId="{6F17146A-193F-47CB-91A5-34CE009CF1A5}" dt="2021-10-06T14:32:26.446" v="6"/>
        <pc:sldMkLst>
          <pc:docMk/>
          <pc:sldMk cId="2279093108" sldId="279"/>
        </pc:sldMkLst>
        <pc:graphicFrameChg chg="mod">
          <ac:chgData name="Jillian Rose Scalise" userId="2f58a03e-fe9c-43b1-9edf-3aabcf6a52b8" providerId="ADAL" clId="{6F17146A-193F-47CB-91A5-34CE009CF1A5}" dt="2021-10-06T14:32:26.446" v="6"/>
          <ac:graphicFrameMkLst>
            <pc:docMk/>
            <pc:sldMk cId="2279093108" sldId="279"/>
            <ac:graphicFrameMk id="4" creationId="{00000000-0000-0000-0000-000000000000}"/>
          </ac:graphicFrameMkLst>
        </pc:graphicFrameChg>
      </pc:sldChg>
      <pc:sldChg chg="modSp mod">
        <pc:chgData name="Jillian Rose Scalise" userId="2f58a03e-fe9c-43b1-9edf-3aabcf6a52b8" providerId="ADAL" clId="{6F17146A-193F-47CB-91A5-34CE009CF1A5}" dt="2021-10-06T14:54:42.900" v="128" actId="20577"/>
        <pc:sldMkLst>
          <pc:docMk/>
          <pc:sldMk cId="234279628" sldId="290"/>
        </pc:sldMkLst>
        <pc:spChg chg="mod">
          <ac:chgData name="Jillian Rose Scalise" userId="2f58a03e-fe9c-43b1-9edf-3aabcf6a52b8" providerId="ADAL" clId="{6F17146A-193F-47CB-91A5-34CE009CF1A5}" dt="2021-10-06T14:54:42.900" v="128" actId="20577"/>
          <ac:spMkLst>
            <pc:docMk/>
            <pc:sldMk cId="234279628" sldId="290"/>
            <ac:spMk id="2" creationId="{00000000-0000-0000-0000-000000000000}"/>
          </ac:spMkLst>
        </pc:spChg>
      </pc:sldChg>
      <pc:sldChg chg="modSp mod">
        <pc:chgData name="Jillian Rose Scalise" userId="2f58a03e-fe9c-43b1-9edf-3aabcf6a52b8" providerId="ADAL" clId="{6F17146A-193F-47CB-91A5-34CE009CF1A5}" dt="2021-10-06T14:38:15.895" v="8" actId="20577"/>
        <pc:sldMkLst>
          <pc:docMk/>
          <pc:sldMk cId="4282833519" sldId="292"/>
        </pc:sldMkLst>
        <pc:spChg chg="mod">
          <ac:chgData name="Jillian Rose Scalise" userId="2f58a03e-fe9c-43b1-9edf-3aabcf6a52b8" providerId="ADAL" clId="{6F17146A-193F-47CB-91A5-34CE009CF1A5}" dt="2021-10-06T14:38:15.895" v="8" actId="20577"/>
          <ac:spMkLst>
            <pc:docMk/>
            <pc:sldMk cId="4282833519" sldId="292"/>
            <ac:spMk id="3" creationId="{00000000-0000-0000-0000-000000000000}"/>
          </ac:spMkLst>
        </pc:spChg>
      </pc:sldChg>
      <pc:sldChg chg="addSp delSp modSp mod">
        <pc:chgData name="Jillian Rose Scalise" userId="2f58a03e-fe9c-43b1-9edf-3aabcf6a52b8" providerId="ADAL" clId="{6F17146A-193F-47CB-91A5-34CE009CF1A5}" dt="2021-10-06T14:55:16.258" v="132" actId="1076"/>
        <pc:sldMkLst>
          <pc:docMk/>
          <pc:sldMk cId="2998655633" sldId="317"/>
        </pc:sldMkLst>
        <pc:spChg chg="del">
          <ac:chgData name="Jillian Rose Scalise" userId="2f58a03e-fe9c-43b1-9edf-3aabcf6a52b8" providerId="ADAL" clId="{6F17146A-193F-47CB-91A5-34CE009CF1A5}" dt="2021-10-06T14:52:19.364" v="110" actId="478"/>
          <ac:spMkLst>
            <pc:docMk/>
            <pc:sldMk cId="2998655633" sldId="317"/>
            <ac:spMk id="3" creationId="{00000000-0000-0000-0000-000000000000}"/>
          </ac:spMkLst>
        </pc:spChg>
        <pc:spChg chg="add del mod">
          <ac:chgData name="Jillian Rose Scalise" userId="2f58a03e-fe9c-43b1-9edf-3aabcf6a52b8" providerId="ADAL" clId="{6F17146A-193F-47CB-91A5-34CE009CF1A5}" dt="2021-10-06T14:52:16.035" v="109"/>
          <ac:spMkLst>
            <pc:docMk/>
            <pc:sldMk cId="2998655633" sldId="317"/>
            <ac:spMk id="4" creationId="{AB975A6E-B04B-4FBE-B3BB-36487093DFBE}"/>
          </ac:spMkLst>
        </pc:spChg>
        <pc:spChg chg="add del mod">
          <ac:chgData name="Jillian Rose Scalise" userId="2f58a03e-fe9c-43b1-9edf-3aabcf6a52b8" providerId="ADAL" clId="{6F17146A-193F-47CB-91A5-34CE009CF1A5}" dt="2021-10-06T14:52:52.817" v="113" actId="21"/>
          <ac:spMkLst>
            <pc:docMk/>
            <pc:sldMk cId="2998655633" sldId="317"/>
            <ac:spMk id="5" creationId="{0529154B-68AA-4840-8076-1996DF82F6E9}"/>
          </ac:spMkLst>
        </pc:spChg>
        <pc:spChg chg="add mod">
          <ac:chgData name="Jillian Rose Scalise" userId="2f58a03e-fe9c-43b1-9edf-3aabcf6a52b8" providerId="ADAL" clId="{6F17146A-193F-47CB-91A5-34CE009CF1A5}" dt="2021-10-06T14:55:16.258" v="132" actId="1076"/>
          <ac:spMkLst>
            <pc:docMk/>
            <pc:sldMk cId="2998655633" sldId="317"/>
            <ac:spMk id="6" creationId="{F82F9040-2328-462C-912C-29DE8B04F738}"/>
          </ac:spMkLst>
        </pc:spChg>
      </pc:sldChg>
    </pc:docChg>
  </pc:docChgLst>
  <pc:docChgLst>
    <pc:chgData name="Jillian Rose Scalise" userId="2f58a03e-fe9c-43b1-9edf-3aabcf6a52b8" providerId="ADAL" clId="{CB350238-16F5-4524-9E37-FE92641CA3DD}"/>
    <pc:docChg chg="modSld">
      <pc:chgData name="Jillian Rose Scalise" userId="2f58a03e-fe9c-43b1-9edf-3aabcf6a52b8" providerId="ADAL" clId="{CB350238-16F5-4524-9E37-FE92641CA3DD}" dt="2022-09-21T14:02:10.664" v="5" actId="20577"/>
      <pc:docMkLst>
        <pc:docMk/>
      </pc:docMkLst>
      <pc:sldChg chg="modSp mod">
        <pc:chgData name="Jillian Rose Scalise" userId="2f58a03e-fe9c-43b1-9edf-3aabcf6a52b8" providerId="ADAL" clId="{CB350238-16F5-4524-9E37-FE92641CA3DD}" dt="2022-09-21T13:54:15.152" v="3" actId="20577"/>
        <pc:sldMkLst>
          <pc:docMk/>
          <pc:sldMk cId="3457968571" sldId="276"/>
        </pc:sldMkLst>
        <pc:spChg chg="mod">
          <ac:chgData name="Jillian Rose Scalise" userId="2f58a03e-fe9c-43b1-9edf-3aabcf6a52b8" providerId="ADAL" clId="{CB350238-16F5-4524-9E37-FE92641CA3DD}" dt="2022-09-21T13:54:15.152" v="3" actId="20577"/>
          <ac:spMkLst>
            <pc:docMk/>
            <pc:sldMk cId="3457968571" sldId="276"/>
            <ac:spMk id="3" creationId="{00000000-0000-0000-0000-000000000000}"/>
          </ac:spMkLst>
        </pc:spChg>
      </pc:sldChg>
      <pc:sldChg chg="modSp mod">
        <pc:chgData name="Jillian Rose Scalise" userId="2f58a03e-fe9c-43b1-9edf-3aabcf6a52b8" providerId="ADAL" clId="{CB350238-16F5-4524-9E37-FE92641CA3DD}" dt="2022-09-21T14:02:10.664" v="5" actId="20577"/>
        <pc:sldMkLst>
          <pc:docMk/>
          <pc:sldMk cId="4282833519" sldId="292"/>
        </pc:sldMkLst>
        <pc:spChg chg="mod">
          <ac:chgData name="Jillian Rose Scalise" userId="2f58a03e-fe9c-43b1-9edf-3aabcf6a52b8" providerId="ADAL" clId="{CB350238-16F5-4524-9E37-FE92641CA3DD}" dt="2022-09-21T14:02:10.664" v="5" actId="20577"/>
          <ac:spMkLst>
            <pc:docMk/>
            <pc:sldMk cId="4282833519" sldId="292"/>
            <ac:spMk id="3"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A17EC91-AF7A-40E5-8A4D-72614797FB96}" type="doc">
      <dgm:prSet loTypeId="urn:microsoft.com/office/officeart/2005/8/layout/cycle6" loCatId="cycle" qsTypeId="urn:microsoft.com/office/officeart/2005/8/quickstyle/simple1" qsCatId="simple" csTypeId="urn:microsoft.com/office/officeart/2005/8/colors/colorful2" csCatId="colorful" phldr="1"/>
      <dgm:spPr/>
      <dgm:t>
        <a:bodyPr/>
        <a:lstStyle/>
        <a:p>
          <a:endParaRPr lang="en-US"/>
        </a:p>
      </dgm:t>
    </dgm:pt>
    <dgm:pt modelId="{DCB0D92B-3371-45C1-BAAD-7DB31B8DEC96}">
      <dgm:prSet phldrT="[Text]" custT="1"/>
      <dgm:spPr/>
      <dgm:t>
        <a:bodyPr/>
        <a:lstStyle/>
        <a:p>
          <a:r>
            <a:rPr lang="en-US" sz="1000" b="1" dirty="0">
              <a:solidFill>
                <a:schemeClr val="tx1"/>
              </a:solidFill>
            </a:rPr>
            <a:t>Office for Leading and Learning (OLL)</a:t>
          </a:r>
        </a:p>
      </dgm:t>
    </dgm:pt>
    <dgm:pt modelId="{5FD56996-6737-4B03-8B51-DEA7D766A479}" type="parTrans" cxnId="{A6157BAA-5970-4D8D-8F8E-2663C5F569E2}">
      <dgm:prSet/>
      <dgm:spPr/>
      <dgm:t>
        <a:bodyPr/>
        <a:lstStyle/>
        <a:p>
          <a:endParaRPr lang="en-US"/>
        </a:p>
      </dgm:t>
    </dgm:pt>
    <dgm:pt modelId="{253FBA3B-63C6-4F4B-B3D1-48BF8281CBED}" type="sibTrans" cxnId="{A6157BAA-5970-4D8D-8F8E-2663C5F569E2}">
      <dgm:prSet/>
      <dgm:spPr/>
      <dgm:t>
        <a:bodyPr/>
        <a:lstStyle/>
        <a:p>
          <a:endParaRPr lang="en-US"/>
        </a:p>
      </dgm:t>
    </dgm:pt>
    <dgm:pt modelId="{0FFD0ABE-BF03-451F-BC14-A8E7AF7B9DC3}">
      <dgm:prSet phldrT="[Text]" custT="1"/>
      <dgm:spPr/>
      <dgm:t>
        <a:bodyPr/>
        <a:lstStyle/>
        <a:p>
          <a:r>
            <a:rPr lang="en-US" sz="1000" b="1" dirty="0">
              <a:solidFill>
                <a:schemeClr val="tx1"/>
              </a:solidFill>
            </a:rPr>
            <a:t>Office for Technology and Information Services</a:t>
          </a:r>
        </a:p>
      </dgm:t>
    </dgm:pt>
    <dgm:pt modelId="{1B6633D4-FE7D-47D7-8019-A01E55735083}" type="parTrans" cxnId="{AB00212B-A3B7-47C6-A23F-9F1CE0D75B2F}">
      <dgm:prSet/>
      <dgm:spPr/>
      <dgm:t>
        <a:bodyPr/>
        <a:lstStyle/>
        <a:p>
          <a:endParaRPr lang="en-US"/>
        </a:p>
      </dgm:t>
    </dgm:pt>
    <dgm:pt modelId="{4C9098D8-E964-4C27-A6CE-CED92D64567A}" type="sibTrans" cxnId="{AB00212B-A3B7-47C6-A23F-9F1CE0D75B2F}">
      <dgm:prSet/>
      <dgm:spPr/>
      <dgm:t>
        <a:bodyPr/>
        <a:lstStyle/>
        <a:p>
          <a:endParaRPr lang="en-US"/>
        </a:p>
      </dgm:t>
    </dgm:pt>
    <dgm:pt modelId="{AF881F46-BC94-47C0-9E92-ACB754081393}">
      <dgm:prSet phldrT="[Text]" custT="1"/>
      <dgm:spPr/>
      <dgm:t>
        <a:bodyPr/>
        <a:lstStyle/>
        <a:p>
          <a:r>
            <a:rPr lang="en-US" sz="1000" b="1" dirty="0">
              <a:solidFill>
                <a:schemeClr val="tx1"/>
              </a:solidFill>
            </a:rPr>
            <a:t>Professional Development and School Supports (OLL)</a:t>
          </a:r>
        </a:p>
      </dgm:t>
    </dgm:pt>
    <dgm:pt modelId="{50E44A4B-9357-4289-AAAC-05A4242566CE}" type="parTrans" cxnId="{16291C2F-52CD-4581-A7CF-375EC6599D25}">
      <dgm:prSet/>
      <dgm:spPr/>
      <dgm:t>
        <a:bodyPr/>
        <a:lstStyle/>
        <a:p>
          <a:endParaRPr lang="en-US"/>
        </a:p>
      </dgm:t>
    </dgm:pt>
    <dgm:pt modelId="{EE5C067F-E8A2-428F-BA77-49E32A55D9A1}" type="sibTrans" cxnId="{16291C2F-52CD-4581-A7CF-375EC6599D25}">
      <dgm:prSet/>
      <dgm:spPr/>
      <dgm:t>
        <a:bodyPr/>
        <a:lstStyle/>
        <a:p>
          <a:endParaRPr lang="en-US"/>
        </a:p>
      </dgm:t>
    </dgm:pt>
    <dgm:pt modelId="{5BB45D95-4C6E-4AD7-9818-8AD8A6246926}">
      <dgm:prSet phldrT="[Text]" custT="1"/>
      <dgm:spPr/>
      <dgm:t>
        <a:bodyPr/>
        <a:lstStyle/>
        <a:p>
          <a:r>
            <a:rPr lang="en-US" sz="1000" b="1" dirty="0">
              <a:solidFill>
                <a:schemeClr val="tx1"/>
              </a:solidFill>
            </a:rPr>
            <a:t>Finance Services and Internal Audits</a:t>
          </a:r>
        </a:p>
      </dgm:t>
    </dgm:pt>
    <dgm:pt modelId="{244925D4-9103-473D-B400-33DC0A6A0C75}" type="parTrans" cxnId="{31A64C68-E985-4288-BBE5-0ED564337F83}">
      <dgm:prSet/>
      <dgm:spPr/>
      <dgm:t>
        <a:bodyPr/>
        <a:lstStyle/>
        <a:p>
          <a:endParaRPr lang="en-US"/>
        </a:p>
      </dgm:t>
    </dgm:pt>
    <dgm:pt modelId="{9D86FA48-09AC-49E6-96C1-4FC9E0E07A5C}" type="sibTrans" cxnId="{31A64C68-E985-4288-BBE5-0ED564337F83}">
      <dgm:prSet/>
      <dgm:spPr/>
      <dgm:t>
        <a:bodyPr/>
        <a:lstStyle/>
        <a:p>
          <a:endParaRPr lang="en-US"/>
        </a:p>
      </dgm:t>
    </dgm:pt>
    <dgm:pt modelId="{BE6EADA8-4EF1-4F92-B193-7141C5644C4C}">
      <dgm:prSet phldrT="[Text]" custT="1"/>
      <dgm:spPr/>
      <dgm:t>
        <a:bodyPr/>
        <a:lstStyle/>
        <a:p>
          <a:r>
            <a:rPr lang="en-US" sz="1000" b="1" dirty="0">
              <a:solidFill>
                <a:schemeClr val="tx1"/>
              </a:solidFill>
            </a:rPr>
            <a:t>Student Support Programs and Services</a:t>
          </a:r>
        </a:p>
      </dgm:t>
    </dgm:pt>
    <dgm:pt modelId="{2DCE0CFC-FA6F-44FA-A790-507371B918CF}" type="parTrans" cxnId="{FC743C10-FE64-4EB3-9F32-248D5A98B5D1}">
      <dgm:prSet/>
      <dgm:spPr/>
      <dgm:t>
        <a:bodyPr/>
        <a:lstStyle/>
        <a:p>
          <a:endParaRPr lang="en-US"/>
        </a:p>
      </dgm:t>
    </dgm:pt>
    <dgm:pt modelId="{995F6EE6-F932-403B-A52A-2D90E731775A}" type="sibTrans" cxnId="{FC743C10-FE64-4EB3-9F32-248D5A98B5D1}">
      <dgm:prSet/>
      <dgm:spPr/>
      <dgm:t>
        <a:bodyPr/>
        <a:lstStyle/>
        <a:p>
          <a:endParaRPr lang="en-US"/>
        </a:p>
      </dgm:t>
    </dgm:pt>
    <dgm:pt modelId="{6C3A2F68-8423-4A73-8718-3D68237FECBA}">
      <dgm:prSet custT="1"/>
      <dgm:spPr/>
      <dgm:t>
        <a:bodyPr/>
        <a:lstStyle/>
        <a:p>
          <a:r>
            <a:rPr lang="en-US" sz="1000" b="1" dirty="0">
              <a:solidFill>
                <a:schemeClr val="tx1"/>
              </a:solidFill>
            </a:rPr>
            <a:t>Charter Office</a:t>
          </a:r>
        </a:p>
      </dgm:t>
    </dgm:pt>
    <dgm:pt modelId="{12588DBB-F76B-4DF4-B314-CCC5B3651BE4}" type="parTrans" cxnId="{DA7D4586-9D0A-4499-9751-90E8D785F3B8}">
      <dgm:prSet/>
      <dgm:spPr/>
      <dgm:t>
        <a:bodyPr/>
        <a:lstStyle/>
        <a:p>
          <a:endParaRPr lang="en-US"/>
        </a:p>
      </dgm:t>
    </dgm:pt>
    <dgm:pt modelId="{4696CDB6-880C-45BA-A0FB-6AA43D4FA5FD}" type="sibTrans" cxnId="{DA7D4586-9D0A-4499-9751-90E8D785F3B8}">
      <dgm:prSet/>
      <dgm:spPr/>
      <dgm:t>
        <a:bodyPr/>
        <a:lstStyle/>
        <a:p>
          <a:endParaRPr lang="en-US"/>
        </a:p>
      </dgm:t>
    </dgm:pt>
    <dgm:pt modelId="{B5CA67AE-00EB-408F-94E4-70E3629BF76B}">
      <dgm:prSet custT="1"/>
      <dgm:spPr/>
      <dgm:t>
        <a:bodyPr/>
        <a:lstStyle/>
        <a:p>
          <a:r>
            <a:rPr lang="en-US" sz="1000" b="1" dirty="0">
              <a:solidFill>
                <a:schemeClr val="tx1"/>
              </a:solidFill>
            </a:rPr>
            <a:t>Accountability, Research and Measurement</a:t>
          </a:r>
        </a:p>
      </dgm:t>
    </dgm:pt>
    <dgm:pt modelId="{CF0D71A2-A44D-4203-BDDF-4CF4C6C9F0A8}" type="parTrans" cxnId="{B74CC264-97CD-4ABD-B81C-3A8D06F2A8B0}">
      <dgm:prSet/>
      <dgm:spPr/>
      <dgm:t>
        <a:bodyPr/>
        <a:lstStyle/>
        <a:p>
          <a:endParaRPr lang="en-US"/>
        </a:p>
      </dgm:t>
    </dgm:pt>
    <dgm:pt modelId="{EF30C149-603F-4959-A9F8-8285E534279E}" type="sibTrans" cxnId="{B74CC264-97CD-4ABD-B81C-3A8D06F2A8B0}">
      <dgm:prSet/>
      <dgm:spPr/>
      <dgm:t>
        <a:bodyPr/>
        <a:lstStyle/>
        <a:p>
          <a:endParaRPr lang="en-US"/>
        </a:p>
      </dgm:t>
    </dgm:pt>
    <dgm:pt modelId="{09D4A63C-56C2-4581-829E-A7E99E38FD81}">
      <dgm:prSet custT="1"/>
      <dgm:spPr/>
      <dgm:t>
        <a:bodyPr/>
        <a:lstStyle/>
        <a:p>
          <a:r>
            <a:rPr lang="en-US" sz="1000" b="1" dirty="0">
              <a:solidFill>
                <a:schemeClr val="tx1"/>
              </a:solidFill>
            </a:rPr>
            <a:t>Food and Nutrition Services</a:t>
          </a:r>
        </a:p>
      </dgm:t>
    </dgm:pt>
    <dgm:pt modelId="{33AC28BF-5EAA-4443-8BC4-0FDC58E88C5F}" type="parTrans" cxnId="{67059933-41DE-47E2-8CF1-CDAFE2CBD13F}">
      <dgm:prSet/>
      <dgm:spPr/>
      <dgm:t>
        <a:bodyPr/>
        <a:lstStyle/>
        <a:p>
          <a:endParaRPr lang="en-US"/>
        </a:p>
      </dgm:t>
    </dgm:pt>
    <dgm:pt modelId="{2A8FA730-4587-44D4-BD3C-FF1CCC409851}" type="sibTrans" cxnId="{67059933-41DE-47E2-8CF1-CDAFE2CBD13F}">
      <dgm:prSet/>
      <dgm:spPr/>
      <dgm:t>
        <a:bodyPr/>
        <a:lstStyle/>
        <a:p>
          <a:endParaRPr lang="en-US"/>
        </a:p>
      </dgm:t>
    </dgm:pt>
    <dgm:pt modelId="{5FBA5404-0A71-49E0-9064-A59DA53EC72C}">
      <dgm:prSet custT="1"/>
      <dgm:spPr/>
      <dgm:t>
        <a:bodyPr/>
        <a:lstStyle/>
        <a:p>
          <a:r>
            <a:rPr lang="en-US" sz="1000" b="1" dirty="0">
              <a:solidFill>
                <a:schemeClr val="tx1"/>
              </a:solidFill>
            </a:rPr>
            <a:t>Construction Services </a:t>
          </a:r>
        </a:p>
      </dgm:t>
    </dgm:pt>
    <dgm:pt modelId="{ECD2F21C-D5D1-420C-9A1D-9BF2751592FE}" type="parTrans" cxnId="{2AD9AF0B-37E3-4A78-814B-307EEA1500DD}">
      <dgm:prSet/>
      <dgm:spPr/>
      <dgm:t>
        <a:bodyPr/>
        <a:lstStyle/>
        <a:p>
          <a:endParaRPr lang="en-US"/>
        </a:p>
      </dgm:t>
    </dgm:pt>
    <dgm:pt modelId="{0CF525D4-7271-405F-A7E9-DCD3D6AAD0C7}" type="sibTrans" cxnId="{2AD9AF0B-37E3-4A78-814B-307EEA1500DD}">
      <dgm:prSet/>
      <dgm:spPr/>
      <dgm:t>
        <a:bodyPr/>
        <a:lstStyle/>
        <a:p>
          <a:endParaRPr lang="en-US"/>
        </a:p>
      </dgm:t>
    </dgm:pt>
    <dgm:pt modelId="{CF274547-E1DB-42CA-A283-D9598CFE1660}">
      <dgm:prSet custT="1"/>
      <dgm:spPr/>
      <dgm:t>
        <a:bodyPr/>
        <a:lstStyle/>
        <a:p>
          <a:r>
            <a:rPr lang="en-US" sz="1000" b="1" dirty="0">
              <a:solidFill>
                <a:schemeClr val="tx1"/>
              </a:solidFill>
            </a:rPr>
            <a:t>Human  Resources and Educator Quality</a:t>
          </a:r>
        </a:p>
      </dgm:t>
    </dgm:pt>
    <dgm:pt modelId="{79402E64-8906-4294-9480-206B9D6BA8A3}" type="parTrans" cxnId="{249763CD-3436-466A-BFD1-A3EBF0362566}">
      <dgm:prSet/>
      <dgm:spPr/>
      <dgm:t>
        <a:bodyPr/>
        <a:lstStyle/>
        <a:p>
          <a:endParaRPr lang="en-US"/>
        </a:p>
      </dgm:t>
    </dgm:pt>
    <dgm:pt modelId="{2AEE9A37-B0BE-47F8-8A6E-64D59244BCC5}" type="sibTrans" cxnId="{249763CD-3436-466A-BFD1-A3EBF0362566}">
      <dgm:prSet/>
      <dgm:spPr/>
      <dgm:t>
        <a:bodyPr/>
        <a:lstStyle/>
        <a:p>
          <a:endParaRPr lang="en-US"/>
        </a:p>
      </dgm:t>
    </dgm:pt>
    <dgm:pt modelId="{41FB83D5-33A1-40AD-AB7E-5A3260ECAFB3}">
      <dgm:prSet custT="1"/>
      <dgm:spPr/>
      <dgm:t>
        <a:bodyPr/>
        <a:lstStyle/>
        <a:p>
          <a:r>
            <a:rPr lang="en-US" sz="1000" b="1" dirty="0">
              <a:solidFill>
                <a:schemeClr val="tx1"/>
              </a:solidFill>
            </a:rPr>
            <a:t>Transportation Services</a:t>
          </a:r>
        </a:p>
      </dgm:t>
    </dgm:pt>
    <dgm:pt modelId="{A7032FD0-0E19-49CE-B304-A4E7DB11C72E}" type="parTrans" cxnId="{3B519449-370C-467E-BCE2-142ED7E2F576}">
      <dgm:prSet/>
      <dgm:spPr/>
      <dgm:t>
        <a:bodyPr/>
        <a:lstStyle/>
        <a:p>
          <a:endParaRPr lang="en-US"/>
        </a:p>
      </dgm:t>
    </dgm:pt>
    <dgm:pt modelId="{A62FD2B7-C62E-4D23-BC38-335C25B76115}" type="sibTrans" cxnId="{3B519449-370C-467E-BCE2-142ED7E2F576}">
      <dgm:prSet/>
      <dgm:spPr/>
      <dgm:t>
        <a:bodyPr/>
        <a:lstStyle/>
        <a:p>
          <a:endParaRPr lang="en-US"/>
        </a:p>
      </dgm:t>
    </dgm:pt>
    <dgm:pt modelId="{010DADA0-D977-4C7B-A843-D1E4C7DB1C9C}" type="pres">
      <dgm:prSet presAssocID="{EA17EC91-AF7A-40E5-8A4D-72614797FB96}" presName="cycle" presStyleCnt="0">
        <dgm:presLayoutVars>
          <dgm:dir/>
          <dgm:resizeHandles val="exact"/>
        </dgm:presLayoutVars>
      </dgm:prSet>
      <dgm:spPr/>
    </dgm:pt>
    <dgm:pt modelId="{F1FEFB0E-792D-4692-86E8-3C880983904A}" type="pres">
      <dgm:prSet presAssocID="{DCB0D92B-3371-45C1-BAAD-7DB31B8DEC96}" presName="node" presStyleLbl="node1" presStyleIdx="0" presStyleCnt="11" custScaleY="150065">
        <dgm:presLayoutVars>
          <dgm:bulletEnabled val="1"/>
        </dgm:presLayoutVars>
      </dgm:prSet>
      <dgm:spPr/>
    </dgm:pt>
    <dgm:pt modelId="{1866C5C5-57DE-4059-A852-ACF9D8E7F1D9}" type="pres">
      <dgm:prSet presAssocID="{DCB0D92B-3371-45C1-BAAD-7DB31B8DEC96}" presName="spNode" presStyleCnt="0"/>
      <dgm:spPr/>
    </dgm:pt>
    <dgm:pt modelId="{B80B03D5-150F-4692-A142-3C1CD446DD4C}" type="pres">
      <dgm:prSet presAssocID="{253FBA3B-63C6-4F4B-B3D1-48BF8281CBED}" presName="sibTrans" presStyleLbl="sibTrans1D1" presStyleIdx="0" presStyleCnt="11"/>
      <dgm:spPr/>
    </dgm:pt>
    <dgm:pt modelId="{25CB7DAB-1F51-429B-AA86-9865B6C8FBBB}" type="pres">
      <dgm:prSet presAssocID="{0FFD0ABE-BF03-451F-BC14-A8E7AF7B9DC3}" presName="node" presStyleLbl="node1" presStyleIdx="1" presStyleCnt="11" custScaleY="151455">
        <dgm:presLayoutVars>
          <dgm:bulletEnabled val="1"/>
        </dgm:presLayoutVars>
      </dgm:prSet>
      <dgm:spPr/>
    </dgm:pt>
    <dgm:pt modelId="{965FF537-AD21-44D9-B16B-74A3DA15699C}" type="pres">
      <dgm:prSet presAssocID="{0FFD0ABE-BF03-451F-BC14-A8E7AF7B9DC3}" presName="spNode" presStyleCnt="0"/>
      <dgm:spPr/>
    </dgm:pt>
    <dgm:pt modelId="{D941B4CC-9A29-442F-AFB6-111EF3B221EB}" type="pres">
      <dgm:prSet presAssocID="{4C9098D8-E964-4C27-A6CE-CED92D64567A}" presName="sibTrans" presStyleLbl="sibTrans1D1" presStyleIdx="1" presStyleCnt="11"/>
      <dgm:spPr/>
    </dgm:pt>
    <dgm:pt modelId="{200F7D37-4D41-400E-B602-3A902E06EFE6}" type="pres">
      <dgm:prSet presAssocID="{AF881F46-BC94-47C0-9E92-ACB754081393}" presName="node" presStyleLbl="node1" presStyleIdx="2" presStyleCnt="11" custScaleY="149180">
        <dgm:presLayoutVars>
          <dgm:bulletEnabled val="1"/>
        </dgm:presLayoutVars>
      </dgm:prSet>
      <dgm:spPr/>
    </dgm:pt>
    <dgm:pt modelId="{7C847690-183E-43B6-9862-B591F38702D5}" type="pres">
      <dgm:prSet presAssocID="{AF881F46-BC94-47C0-9E92-ACB754081393}" presName="spNode" presStyleCnt="0"/>
      <dgm:spPr/>
    </dgm:pt>
    <dgm:pt modelId="{506AF436-3051-4CAC-AC18-B1B212B98959}" type="pres">
      <dgm:prSet presAssocID="{EE5C067F-E8A2-428F-BA77-49E32A55D9A1}" presName="sibTrans" presStyleLbl="sibTrans1D1" presStyleIdx="2" presStyleCnt="11"/>
      <dgm:spPr/>
    </dgm:pt>
    <dgm:pt modelId="{2D29BD39-9F03-4D31-B89B-1CFAADEE1745}" type="pres">
      <dgm:prSet presAssocID="{5BB45D95-4C6E-4AD7-9818-8AD8A6246926}" presName="node" presStyleLbl="node1" presStyleIdx="3" presStyleCnt="11" custScaleY="157098">
        <dgm:presLayoutVars>
          <dgm:bulletEnabled val="1"/>
        </dgm:presLayoutVars>
      </dgm:prSet>
      <dgm:spPr/>
    </dgm:pt>
    <dgm:pt modelId="{D609B1AD-BEAD-4DD8-8560-921CAF4EF590}" type="pres">
      <dgm:prSet presAssocID="{5BB45D95-4C6E-4AD7-9818-8AD8A6246926}" presName="spNode" presStyleCnt="0"/>
      <dgm:spPr/>
    </dgm:pt>
    <dgm:pt modelId="{84BD9BAA-14D9-4EE6-9C8E-D484E80770CD}" type="pres">
      <dgm:prSet presAssocID="{9D86FA48-09AC-49E6-96C1-4FC9E0E07A5C}" presName="sibTrans" presStyleLbl="sibTrans1D1" presStyleIdx="3" presStyleCnt="11"/>
      <dgm:spPr/>
    </dgm:pt>
    <dgm:pt modelId="{0307D1F7-EC10-4BF1-BF0F-B1B3D4646D1E}" type="pres">
      <dgm:prSet presAssocID="{BE6EADA8-4EF1-4F92-B193-7141C5644C4C}" presName="node" presStyleLbl="node1" presStyleIdx="4" presStyleCnt="11" custScaleY="161392">
        <dgm:presLayoutVars>
          <dgm:bulletEnabled val="1"/>
        </dgm:presLayoutVars>
      </dgm:prSet>
      <dgm:spPr/>
    </dgm:pt>
    <dgm:pt modelId="{30DB7AF4-23A0-472E-9432-6DB6E6506679}" type="pres">
      <dgm:prSet presAssocID="{BE6EADA8-4EF1-4F92-B193-7141C5644C4C}" presName="spNode" presStyleCnt="0"/>
      <dgm:spPr/>
    </dgm:pt>
    <dgm:pt modelId="{256F334F-D145-47E0-8733-D71B574684E5}" type="pres">
      <dgm:prSet presAssocID="{995F6EE6-F932-403B-A52A-2D90E731775A}" presName="sibTrans" presStyleLbl="sibTrans1D1" presStyleIdx="4" presStyleCnt="11"/>
      <dgm:spPr/>
    </dgm:pt>
    <dgm:pt modelId="{41FA61BD-8318-4897-BFFD-2D9B189C6D60}" type="pres">
      <dgm:prSet presAssocID="{6C3A2F68-8423-4A73-8718-3D68237FECBA}" presName="node" presStyleLbl="node1" presStyleIdx="5" presStyleCnt="11" custScaleY="152389" custRadScaleRad="100889" custRadScaleInc="1359">
        <dgm:presLayoutVars>
          <dgm:bulletEnabled val="1"/>
        </dgm:presLayoutVars>
      </dgm:prSet>
      <dgm:spPr/>
    </dgm:pt>
    <dgm:pt modelId="{B720E36D-B14B-47C7-993A-F021BA3D3E10}" type="pres">
      <dgm:prSet presAssocID="{6C3A2F68-8423-4A73-8718-3D68237FECBA}" presName="spNode" presStyleCnt="0"/>
      <dgm:spPr/>
    </dgm:pt>
    <dgm:pt modelId="{DDD648AE-9214-4901-8AFF-5F31F7D4956D}" type="pres">
      <dgm:prSet presAssocID="{4696CDB6-880C-45BA-A0FB-6AA43D4FA5FD}" presName="sibTrans" presStyleLbl="sibTrans1D1" presStyleIdx="5" presStyleCnt="11"/>
      <dgm:spPr/>
    </dgm:pt>
    <dgm:pt modelId="{03463689-F2D9-41AD-AA58-1EB5935B42F1}" type="pres">
      <dgm:prSet presAssocID="{B5CA67AE-00EB-408F-94E4-70E3629BF76B}" presName="node" presStyleLbl="node1" presStyleIdx="6" presStyleCnt="11" custScaleX="103518" custScaleY="152390">
        <dgm:presLayoutVars>
          <dgm:bulletEnabled val="1"/>
        </dgm:presLayoutVars>
      </dgm:prSet>
      <dgm:spPr/>
    </dgm:pt>
    <dgm:pt modelId="{360CF3D5-4E0B-42EB-9B63-C72E0F9EAD9B}" type="pres">
      <dgm:prSet presAssocID="{B5CA67AE-00EB-408F-94E4-70E3629BF76B}" presName="spNode" presStyleCnt="0"/>
      <dgm:spPr/>
    </dgm:pt>
    <dgm:pt modelId="{C16DDFAF-58E3-46A5-900E-B684370742BE}" type="pres">
      <dgm:prSet presAssocID="{EF30C149-603F-4959-A9F8-8285E534279E}" presName="sibTrans" presStyleLbl="sibTrans1D1" presStyleIdx="6" presStyleCnt="11"/>
      <dgm:spPr/>
    </dgm:pt>
    <dgm:pt modelId="{1E3A7980-9057-4275-8820-3E2D6E957DBC}" type="pres">
      <dgm:prSet presAssocID="{09D4A63C-56C2-4581-829E-A7E99E38FD81}" presName="node" presStyleLbl="node1" presStyleIdx="7" presStyleCnt="11" custScaleY="131098">
        <dgm:presLayoutVars>
          <dgm:bulletEnabled val="1"/>
        </dgm:presLayoutVars>
      </dgm:prSet>
      <dgm:spPr/>
    </dgm:pt>
    <dgm:pt modelId="{225D1FF0-12E8-4B34-8C78-FF2338FFB43C}" type="pres">
      <dgm:prSet presAssocID="{09D4A63C-56C2-4581-829E-A7E99E38FD81}" presName="spNode" presStyleCnt="0"/>
      <dgm:spPr/>
    </dgm:pt>
    <dgm:pt modelId="{D44D541A-541C-4AEF-B176-23E8CD6E6B66}" type="pres">
      <dgm:prSet presAssocID="{2A8FA730-4587-44D4-BD3C-FF1CCC409851}" presName="sibTrans" presStyleLbl="sibTrans1D1" presStyleIdx="7" presStyleCnt="11"/>
      <dgm:spPr/>
    </dgm:pt>
    <dgm:pt modelId="{7363E00D-1894-4FF3-B8F0-77CCFE6BE732}" type="pres">
      <dgm:prSet presAssocID="{5FBA5404-0A71-49E0-9064-A59DA53EC72C}" presName="node" presStyleLbl="node1" presStyleIdx="8" presStyleCnt="11" custScaleY="167287">
        <dgm:presLayoutVars>
          <dgm:bulletEnabled val="1"/>
        </dgm:presLayoutVars>
      </dgm:prSet>
      <dgm:spPr/>
    </dgm:pt>
    <dgm:pt modelId="{D1C60B42-AD54-48A8-B12F-1A5C847648C2}" type="pres">
      <dgm:prSet presAssocID="{5FBA5404-0A71-49E0-9064-A59DA53EC72C}" presName="spNode" presStyleCnt="0"/>
      <dgm:spPr/>
    </dgm:pt>
    <dgm:pt modelId="{DEEAAF21-F5C8-4BFE-BB66-9C6A4EF5BD18}" type="pres">
      <dgm:prSet presAssocID="{0CF525D4-7271-405F-A7E9-DCD3D6AAD0C7}" presName="sibTrans" presStyleLbl="sibTrans1D1" presStyleIdx="8" presStyleCnt="11"/>
      <dgm:spPr/>
    </dgm:pt>
    <dgm:pt modelId="{6903ECC7-5C27-45AE-905F-5EFFBE1C3FE7}" type="pres">
      <dgm:prSet presAssocID="{CF274547-E1DB-42CA-A283-D9598CFE1660}" presName="node" presStyleLbl="node1" presStyleIdx="9" presStyleCnt="11" custScaleX="102893" custScaleY="164249">
        <dgm:presLayoutVars>
          <dgm:bulletEnabled val="1"/>
        </dgm:presLayoutVars>
      </dgm:prSet>
      <dgm:spPr/>
    </dgm:pt>
    <dgm:pt modelId="{A14C5B0B-6848-47B5-A884-6C22A82F757F}" type="pres">
      <dgm:prSet presAssocID="{CF274547-E1DB-42CA-A283-D9598CFE1660}" presName="spNode" presStyleCnt="0"/>
      <dgm:spPr/>
    </dgm:pt>
    <dgm:pt modelId="{A8245951-5713-407B-A470-37AB60D8F3B5}" type="pres">
      <dgm:prSet presAssocID="{2AEE9A37-B0BE-47F8-8A6E-64D59244BCC5}" presName="sibTrans" presStyleLbl="sibTrans1D1" presStyleIdx="9" presStyleCnt="11"/>
      <dgm:spPr/>
    </dgm:pt>
    <dgm:pt modelId="{CBD6FEFD-AAB1-4268-B418-674F24EB490E}" type="pres">
      <dgm:prSet presAssocID="{41FB83D5-33A1-40AD-AB7E-5A3260ECAFB3}" presName="node" presStyleLbl="node1" presStyleIdx="10" presStyleCnt="11" custScaleX="114641" custScaleY="148673">
        <dgm:presLayoutVars>
          <dgm:bulletEnabled val="1"/>
        </dgm:presLayoutVars>
      </dgm:prSet>
      <dgm:spPr/>
    </dgm:pt>
    <dgm:pt modelId="{563D48CB-4F54-4026-AAD4-EC76EA858C8A}" type="pres">
      <dgm:prSet presAssocID="{41FB83D5-33A1-40AD-AB7E-5A3260ECAFB3}" presName="spNode" presStyleCnt="0"/>
      <dgm:spPr/>
    </dgm:pt>
    <dgm:pt modelId="{F2180FF9-AE4A-4824-A660-37A76CEF2CB6}" type="pres">
      <dgm:prSet presAssocID="{A62FD2B7-C62E-4D23-BC38-335C25B76115}" presName="sibTrans" presStyleLbl="sibTrans1D1" presStyleIdx="10" presStyleCnt="11"/>
      <dgm:spPr/>
    </dgm:pt>
  </dgm:ptLst>
  <dgm:cxnLst>
    <dgm:cxn modelId="{7D1B0F0A-018D-4DED-A731-002631286711}" type="presOf" srcId="{EE5C067F-E8A2-428F-BA77-49E32A55D9A1}" destId="{506AF436-3051-4CAC-AC18-B1B212B98959}" srcOrd="0" destOrd="0" presId="urn:microsoft.com/office/officeart/2005/8/layout/cycle6"/>
    <dgm:cxn modelId="{2AD9AF0B-37E3-4A78-814B-307EEA1500DD}" srcId="{EA17EC91-AF7A-40E5-8A4D-72614797FB96}" destId="{5FBA5404-0A71-49E0-9064-A59DA53EC72C}" srcOrd="8" destOrd="0" parTransId="{ECD2F21C-D5D1-420C-9A1D-9BF2751592FE}" sibTransId="{0CF525D4-7271-405F-A7E9-DCD3D6AAD0C7}"/>
    <dgm:cxn modelId="{FC743C10-FE64-4EB3-9F32-248D5A98B5D1}" srcId="{EA17EC91-AF7A-40E5-8A4D-72614797FB96}" destId="{BE6EADA8-4EF1-4F92-B193-7141C5644C4C}" srcOrd="4" destOrd="0" parTransId="{2DCE0CFC-FA6F-44FA-A790-507371B918CF}" sibTransId="{995F6EE6-F932-403B-A52A-2D90E731775A}"/>
    <dgm:cxn modelId="{66A2D312-DD3E-4774-BFFC-B917A54C6421}" type="presOf" srcId="{253FBA3B-63C6-4F4B-B3D1-48BF8281CBED}" destId="{B80B03D5-150F-4692-A142-3C1CD446DD4C}" srcOrd="0" destOrd="0" presId="urn:microsoft.com/office/officeart/2005/8/layout/cycle6"/>
    <dgm:cxn modelId="{B72B5716-EBC5-43AA-B133-2F696D908039}" type="presOf" srcId="{5BB45D95-4C6E-4AD7-9818-8AD8A6246926}" destId="{2D29BD39-9F03-4D31-B89B-1CFAADEE1745}" srcOrd="0" destOrd="0" presId="urn:microsoft.com/office/officeart/2005/8/layout/cycle6"/>
    <dgm:cxn modelId="{00A98F27-4E24-403F-A3F6-A03F26E537A0}" type="presOf" srcId="{AF881F46-BC94-47C0-9E92-ACB754081393}" destId="{200F7D37-4D41-400E-B602-3A902E06EFE6}" srcOrd="0" destOrd="0" presId="urn:microsoft.com/office/officeart/2005/8/layout/cycle6"/>
    <dgm:cxn modelId="{AB00212B-A3B7-47C6-A23F-9F1CE0D75B2F}" srcId="{EA17EC91-AF7A-40E5-8A4D-72614797FB96}" destId="{0FFD0ABE-BF03-451F-BC14-A8E7AF7B9DC3}" srcOrd="1" destOrd="0" parTransId="{1B6633D4-FE7D-47D7-8019-A01E55735083}" sibTransId="{4C9098D8-E964-4C27-A6CE-CED92D64567A}"/>
    <dgm:cxn modelId="{16291C2F-52CD-4581-A7CF-375EC6599D25}" srcId="{EA17EC91-AF7A-40E5-8A4D-72614797FB96}" destId="{AF881F46-BC94-47C0-9E92-ACB754081393}" srcOrd="2" destOrd="0" parTransId="{50E44A4B-9357-4289-AAAC-05A4242566CE}" sibTransId="{EE5C067F-E8A2-428F-BA77-49E32A55D9A1}"/>
    <dgm:cxn modelId="{AA6DD130-9073-4B9D-AF0C-86E8475C248F}" type="presOf" srcId="{6C3A2F68-8423-4A73-8718-3D68237FECBA}" destId="{41FA61BD-8318-4897-BFFD-2D9B189C6D60}" srcOrd="0" destOrd="0" presId="urn:microsoft.com/office/officeart/2005/8/layout/cycle6"/>
    <dgm:cxn modelId="{67059933-41DE-47E2-8CF1-CDAFE2CBD13F}" srcId="{EA17EC91-AF7A-40E5-8A4D-72614797FB96}" destId="{09D4A63C-56C2-4581-829E-A7E99E38FD81}" srcOrd="7" destOrd="0" parTransId="{33AC28BF-5EAA-4443-8BC4-0FDC58E88C5F}" sibTransId="{2A8FA730-4587-44D4-BD3C-FF1CCC409851}"/>
    <dgm:cxn modelId="{5B23623D-5A4B-4FB3-8265-B3808747A9F2}" type="presOf" srcId="{995F6EE6-F932-403B-A52A-2D90E731775A}" destId="{256F334F-D145-47E0-8733-D71B574684E5}" srcOrd="0" destOrd="0" presId="urn:microsoft.com/office/officeart/2005/8/layout/cycle6"/>
    <dgm:cxn modelId="{B74CC264-97CD-4ABD-B81C-3A8D06F2A8B0}" srcId="{EA17EC91-AF7A-40E5-8A4D-72614797FB96}" destId="{B5CA67AE-00EB-408F-94E4-70E3629BF76B}" srcOrd="6" destOrd="0" parTransId="{CF0D71A2-A44D-4203-BDDF-4CF4C6C9F0A8}" sibTransId="{EF30C149-603F-4959-A9F8-8285E534279E}"/>
    <dgm:cxn modelId="{31A64C68-E985-4288-BBE5-0ED564337F83}" srcId="{EA17EC91-AF7A-40E5-8A4D-72614797FB96}" destId="{5BB45D95-4C6E-4AD7-9818-8AD8A6246926}" srcOrd="3" destOrd="0" parTransId="{244925D4-9103-473D-B400-33DC0A6A0C75}" sibTransId="{9D86FA48-09AC-49E6-96C1-4FC9E0E07A5C}"/>
    <dgm:cxn modelId="{58C12E69-E1AC-44C1-BBA9-377F9009C121}" type="presOf" srcId="{BE6EADA8-4EF1-4F92-B193-7141C5644C4C}" destId="{0307D1F7-EC10-4BF1-BF0F-B1B3D4646D1E}" srcOrd="0" destOrd="0" presId="urn:microsoft.com/office/officeart/2005/8/layout/cycle6"/>
    <dgm:cxn modelId="{3B519449-370C-467E-BCE2-142ED7E2F576}" srcId="{EA17EC91-AF7A-40E5-8A4D-72614797FB96}" destId="{41FB83D5-33A1-40AD-AB7E-5A3260ECAFB3}" srcOrd="10" destOrd="0" parTransId="{A7032FD0-0E19-49CE-B304-A4E7DB11C72E}" sibTransId="{A62FD2B7-C62E-4D23-BC38-335C25B76115}"/>
    <dgm:cxn modelId="{2320976B-BAC5-498A-9B65-3BA00A31289A}" type="presOf" srcId="{0FFD0ABE-BF03-451F-BC14-A8E7AF7B9DC3}" destId="{25CB7DAB-1F51-429B-AA86-9865B6C8FBBB}" srcOrd="0" destOrd="0" presId="urn:microsoft.com/office/officeart/2005/8/layout/cycle6"/>
    <dgm:cxn modelId="{7B6F2052-BA8C-497B-8EDD-8DC11668928B}" type="presOf" srcId="{2AEE9A37-B0BE-47F8-8A6E-64D59244BCC5}" destId="{A8245951-5713-407B-A470-37AB60D8F3B5}" srcOrd="0" destOrd="0" presId="urn:microsoft.com/office/officeart/2005/8/layout/cycle6"/>
    <dgm:cxn modelId="{68905F53-CFEE-44D4-BD00-222EB39167EF}" type="presOf" srcId="{2A8FA730-4587-44D4-BD3C-FF1CCC409851}" destId="{D44D541A-541C-4AEF-B176-23E8CD6E6B66}" srcOrd="0" destOrd="0" presId="urn:microsoft.com/office/officeart/2005/8/layout/cycle6"/>
    <dgm:cxn modelId="{33979A77-360C-4504-BA0D-462395056AD4}" type="presOf" srcId="{EF30C149-603F-4959-A9F8-8285E534279E}" destId="{C16DDFAF-58E3-46A5-900E-B684370742BE}" srcOrd="0" destOrd="0" presId="urn:microsoft.com/office/officeart/2005/8/layout/cycle6"/>
    <dgm:cxn modelId="{32564C7B-6834-483F-AAB0-AE7EADE140EB}" type="presOf" srcId="{41FB83D5-33A1-40AD-AB7E-5A3260ECAFB3}" destId="{CBD6FEFD-AAB1-4268-B418-674F24EB490E}" srcOrd="0" destOrd="0" presId="urn:microsoft.com/office/officeart/2005/8/layout/cycle6"/>
    <dgm:cxn modelId="{B175AE7D-1903-4F72-8FA1-E5C2325FF93F}" type="presOf" srcId="{A62FD2B7-C62E-4D23-BC38-335C25B76115}" destId="{F2180FF9-AE4A-4824-A660-37A76CEF2CB6}" srcOrd="0" destOrd="0" presId="urn:microsoft.com/office/officeart/2005/8/layout/cycle6"/>
    <dgm:cxn modelId="{66364481-ADA0-429B-B1F9-CA256A599B88}" type="presOf" srcId="{DCB0D92B-3371-45C1-BAAD-7DB31B8DEC96}" destId="{F1FEFB0E-792D-4692-86E8-3C880983904A}" srcOrd="0" destOrd="0" presId="urn:microsoft.com/office/officeart/2005/8/layout/cycle6"/>
    <dgm:cxn modelId="{DA7D4586-9D0A-4499-9751-90E8D785F3B8}" srcId="{EA17EC91-AF7A-40E5-8A4D-72614797FB96}" destId="{6C3A2F68-8423-4A73-8718-3D68237FECBA}" srcOrd="5" destOrd="0" parTransId="{12588DBB-F76B-4DF4-B314-CCC5B3651BE4}" sibTransId="{4696CDB6-880C-45BA-A0FB-6AA43D4FA5FD}"/>
    <dgm:cxn modelId="{1A364093-C147-4879-9AA8-C8C21FC1EC57}" type="presOf" srcId="{5FBA5404-0A71-49E0-9064-A59DA53EC72C}" destId="{7363E00D-1894-4FF3-B8F0-77CCFE6BE732}" srcOrd="0" destOrd="0" presId="urn:microsoft.com/office/officeart/2005/8/layout/cycle6"/>
    <dgm:cxn modelId="{90CE0B9F-FFF4-4645-AD39-FB7ADD37A0B7}" type="presOf" srcId="{0CF525D4-7271-405F-A7E9-DCD3D6AAD0C7}" destId="{DEEAAF21-F5C8-4BFE-BB66-9C6A4EF5BD18}" srcOrd="0" destOrd="0" presId="urn:microsoft.com/office/officeart/2005/8/layout/cycle6"/>
    <dgm:cxn modelId="{BAC2BFA2-10CE-4BDC-B805-7A3AE2EE1EEB}" type="presOf" srcId="{9D86FA48-09AC-49E6-96C1-4FC9E0E07A5C}" destId="{84BD9BAA-14D9-4EE6-9C8E-D484E80770CD}" srcOrd="0" destOrd="0" presId="urn:microsoft.com/office/officeart/2005/8/layout/cycle6"/>
    <dgm:cxn modelId="{A6157BAA-5970-4D8D-8F8E-2663C5F569E2}" srcId="{EA17EC91-AF7A-40E5-8A4D-72614797FB96}" destId="{DCB0D92B-3371-45C1-BAAD-7DB31B8DEC96}" srcOrd="0" destOrd="0" parTransId="{5FD56996-6737-4B03-8B51-DEA7D766A479}" sibTransId="{253FBA3B-63C6-4F4B-B3D1-48BF8281CBED}"/>
    <dgm:cxn modelId="{D921EEB9-A852-4771-9DD1-925250F31AB9}" type="presOf" srcId="{4C9098D8-E964-4C27-A6CE-CED92D64567A}" destId="{D941B4CC-9A29-442F-AFB6-111EF3B221EB}" srcOrd="0" destOrd="0" presId="urn:microsoft.com/office/officeart/2005/8/layout/cycle6"/>
    <dgm:cxn modelId="{3760BEC4-443F-4107-B88E-07A4B57F2D92}" type="presOf" srcId="{B5CA67AE-00EB-408F-94E4-70E3629BF76B}" destId="{03463689-F2D9-41AD-AA58-1EB5935B42F1}" srcOrd="0" destOrd="0" presId="urn:microsoft.com/office/officeart/2005/8/layout/cycle6"/>
    <dgm:cxn modelId="{80CD9CCA-BB61-4535-8A20-5EF6CF95645F}" type="presOf" srcId="{09D4A63C-56C2-4581-829E-A7E99E38FD81}" destId="{1E3A7980-9057-4275-8820-3E2D6E957DBC}" srcOrd="0" destOrd="0" presId="urn:microsoft.com/office/officeart/2005/8/layout/cycle6"/>
    <dgm:cxn modelId="{249763CD-3436-466A-BFD1-A3EBF0362566}" srcId="{EA17EC91-AF7A-40E5-8A4D-72614797FB96}" destId="{CF274547-E1DB-42CA-A283-D9598CFE1660}" srcOrd="9" destOrd="0" parTransId="{79402E64-8906-4294-9480-206B9D6BA8A3}" sibTransId="{2AEE9A37-B0BE-47F8-8A6E-64D59244BCC5}"/>
    <dgm:cxn modelId="{4A444DEA-3E16-4B46-A4C9-1D8635F2035C}" type="presOf" srcId="{CF274547-E1DB-42CA-A283-D9598CFE1660}" destId="{6903ECC7-5C27-45AE-905F-5EFFBE1C3FE7}" srcOrd="0" destOrd="0" presId="urn:microsoft.com/office/officeart/2005/8/layout/cycle6"/>
    <dgm:cxn modelId="{19CF47EB-7DE8-44F2-8B47-96421560B196}" type="presOf" srcId="{EA17EC91-AF7A-40E5-8A4D-72614797FB96}" destId="{010DADA0-D977-4C7B-A843-D1E4C7DB1C9C}" srcOrd="0" destOrd="0" presId="urn:microsoft.com/office/officeart/2005/8/layout/cycle6"/>
    <dgm:cxn modelId="{C71CC0FF-0F1C-4EC1-AC74-1EA273320F75}" type="presOf" srcId="{4696CDB6-880C-45BA-A0FB-6AA43D4FA5FD}" destId="{DDD648AE-9214-4901-8AFF-5F31F7D4956D}" srcOrd="0" destOrd="0" presId="urn:microsoft.com/office/officeart/2005/8/layout/cycle6"/>
    <dgm:cxn modelId="{56029421-FE02-4100-9760-36F21D96E7D1}" type="presParOf" srcId="{010DADA0-D977-4C7B-A843-D1E4C7DB1C9C}" destId="{F1FEFB0E-792D-4692-86E8-3C880983904A}" srcOrd="0" destOrd="0" presId="urn:microsoft.com/office/officeart/2005/8/layout/cycle6"/>
    <dgm:cxn modelId="{D7BE3EC5-CED9-477D-BECE-467FE9F3323D}" type="presParOf" srcId="{010DADA0-D977-4C7B-A843-D1E4C7DB1C9C}" destId="{1866C5C5-57DE-4059-A852-ACF9D8E7F1D9}" srcOrd="1" destOrd="0" presId="urn:microsoft.com/office/officeart/2005/8/layout/cycle6"/>
    <dgm:cxn modelId="{3F509D8A-1834-43C8-8636-C7614A9A2D20}" type="presParOf" srcId="{010DADA0-D977-4C7B-A843-D1E4C7DB1C9C}" destId="{B80B03D5-150F-4692-A142-3C1CD446DD4C}" srcOrd="2" destOrd="0" presId="urn:microsoft.com/office/officeart/2005/8/layout/cycle6"/>
    <dgm:cxn modelId="{F4544E76-DBBC-4A21-A06F-7CE88CDA625D}" type="presParOf" srcId="{010DADA0-D977-4C7B-A843-D1E4C7DB1C9C}" destId="{25CB7DAB-1F51-429B-AA86-9865B6C8FBBB}" srcOrd="3" destOrd="0" presId="urn:microsoft.com/office/officeart/2005/8/layout/cycle6"/>
    <dgm:cxn modelId="{F3BBDB64-0C92-4121-BCF9-3A3E900AD0BB}" type="presParOf" srcId="{010DADA0-D977-4C7B-A843-D1E4C7DB1C9C}" destId="{965FF537-AD21-44D9-B16B-74A3DA15699C}" srcOrd="4" destOrd="0" presId="urn:microsoft.com/office/officeart/2005/8/layout/cycle6"/>
    <dgm:cxn modelId="{B7AC1864-9870-47E2-8FAD-56793BAFEACF}" type="presParOf" srcId="{010DADA0-D977-4C7B-A843-D1E4C7DB1C9C}" destId="{D941B4CC-9A29-442F-AFB6-111EF3B221EB}" srcOrd="5" destOrd="0" presId="urn:microsoft.com/office/officeart/2005/8/layout/cycle6"/>
    <dgm:cxn modelId="{DEF4E074-0F26-4EAC-85B0-E8FA9BE7782A}" type="presParOf" srcId="{010DADA0-D977-4C7B-A843-D1E4C7DB1C9C}" destId="{200F7D37-4D41-400E-B602-3A902E06EFE6}" srcOrd="6" destOrd="0" presId="urn:microsoft.com/office/officeart/2005/8/layout/cycle6"/>
    <dgm:cxn modelId="{AE29CCBA-DE10-4348-B468-F9E22D72A5D9}" type="presParOf" srcId="{010DADA0-D977-4C7B-A843-D1E4C7DB1C9C}" destId="{7C847690-183E-43B6-9862-B591F38702D5}" srcOrd="7" destOrd="0" presId="urn:microsoft.com/office/officeart/2005/8/layout/cycle6"/>
    <dgm:cxn modelId="{9CCB3A02-9A7E-4620-9B45-A4F95351312C}" type="presParOf" srcId="{010DADA0-D977-4C7B-A843-D1E4C7DB1C9C}" destId="{506AF436-3051-4CAC-AC18-B1B212B98959}" srcOrd="8" destOrd="0" presId="urn:microsoft.com/office/officeart/2005/8/layout/cycle6"/>
    <dgm:cxn modelId="{1FB7F0BB-8633-49E7-8579-9D3822D22BFB}" type="presParOf" srcId="{010DADA0-D977-4C7B-A843-D1E4C7DB1C9C}" destId="{2D29BD39-9F03-4D31-B89B-1CFAADEE1745}" srcOrd="9" destOrd="0" presId="urn:microsoft.com/office/officeart/2005/8/layout/cycle6"/>
    <dgm:cxn modelId="{E1DF2A8E-27F1-4505-87C1-A9FD11833537}" type="presParOf" srcId="{010DADA0-D977-4C7B-A843-D1E4C7DB1C9C}" destId="{D609B1AD-BEAD-4DD8-8560-921CAF4EF590}" srcOrd="10" destOrd="0" presId="urn:microsoft.com/office/officeart/2005/8/layout/cycle6"/>
    <dgm:cxn modelId="{FCC6BC47-20E1-4571-86D5-F731E803EAEA}" type="presParOf" srcId="{010DADA0-D977-4C7B-A843-D1E4C7DB1C9C}" destId="{84BD9BAA-14D9-4EE6-9C8E-D484E80770CD}" srcOrd="11" destOrd="0" presId="urn:microsoft.com/office/officeart/2005/8/layout/cycle6"/>
    <dgm:cxn modelId="{7E0BBA92-5FC5-4F44-A784-D2BF1DFC6C3B}" type="presParOf" srcId="{010DADA0-D977-4C7B-A843-D1E4C7DB1C9C}" destId="{0307D1F7-EC10-4BF1-BF0F-B1B3D4646D1E}" srcOrd="12" destOrd="0" presId="urn:microsoft.com/office/officeart/2005/8/layout/cycle6"/>
    <dgm:cxn modelId="{33778265-04E0-4D70-982C-5AFF3F0E092E}" type="presParOf" srcId="{010DADA0-D977-4C7B-A843-D1E4C7DB1C9C}" destId="{30DB7AF4-23A0-472E-9432-6DB6E6506679}" srcOrd="13" destOrd="0" presId="urn:microsoft.com/office/officeart/2005/8/layout/cycle6"/>
    <dgm:cxn modelId="{3E861A34-D312-4CEA-93C2-8C3A73E68427}" type="presParOf" srcId="{010DADA0-D977-4C7B-A843-D1E4C7DB1C9C}" destId="{256F334F-D145-47E0-8733-D71B574684E5}" srcOrd="14" destOrd="0" presId="urn:microsoft.com/office/officeart/2005/8/layout/cycle6"/>
    <dgm:cxn modelId="{48587813-ED7E-474A-B425-880DD3B93BAA}" type="presParOf" srcId="{010DADA0-D977-4C7B-A843-D1E4C7DB1C9C}" destId="{41FA61BD-8318-4897-BFFD-2D9B189C6D60}" srcOrd="15" destOrd="0" presId="urn:microsoft.com/office/officeart/2005/8/layout/cycle6"/>
    <dgm:cxn modelId="{19F0AF77-48AA-4357-8F80-B1593F9866B7}" type="presParOf" srcId="{010DADA0-D977-4C7B-A843-D1E4C7DB1C9C}" destId="{B720E36D-B14B-47C7-993A-F021BA3D3E10}" srcOrd="16" destOrd="0" presId="urn:microsoft.com/office/officeart/2005/8/layout/cycle6"/>
    <dgm:cxn modelId="{6A4CBD6C-A2DB-4BF2-9378-CF34117E974B}" type="presParOf" srcId="{010DADA0-D977-4C7B-A843-D1E4C7DB1C9C}" destId="{DDD648AE-9214-4901-8AFF-5F31F7D4956D}" srcOrd="17" destOrd="0" presId="urn:microsoft.com/office/officeart/2005/8/layout/cycle6"/>
    <dgm:cxn modelId="{36C686CE-789F-4674-AFAB-2EDBE0F4FB8E}" type="presParOf" srcId="{010DADA0-D977-4C7B-A843-D1E4C7DB1C9C}" destId="{03463689-F2D9-41AD-AA58-1EB5935B42F1}" srcOrd="18" destOrd="0" presId="urn:microsoft.com/office/officeart/2005/8/layout/cycle6"/>
    <dgm:cxn modelId="{8F60F6C9-DDED-45AD-AA68-6B21E106C194}" type="presParOf" srcId="{010DADA0-D977-4C7B-A843-D1E4C7DB1C9C}" destId="{360CF3D5-4E0B-42EB-9B63-C72E0F9EAD9B}" srcOrd="19" destOrd="0" presId="urn:microsoft.com/office/officeart/2005/8/layout/cycle6"/>
    <dgm:cxn modelId="{A12FF3B9-301D-4584-8401-39201D47EF4C}" type="presParOf" srcId="{010DADA0-D977-4C7B-A843-D1E4C7DB1C9C}" destId="{C16DDFAF-58E3-46A5-900E-B684370742BE}" srcOrd="20" destOrd="0" presId="urn:microsoft.com/office/officeart/2005/8/layout/cycle6"/>
    <dgm:cxn modelId="{57C88E9F-19CE-4FBF-BD37-87945F867A5F}" type="presParOf" srcId="{010DADA0-D977-4C7B-A843-D1E4C7DB1C9C}" destId="{1E3A7980-9057-4275-8820-3E2D6E957DBC}" srcOrd="21" destOrd="0" presId="urn:microsoft.com/office/officeart/2005/8/layout/cycle6"/>
    <dgm:cxn modelId="{5D6590B4-0F1F-4515-B58F-D00DC9DD9D8B}" type="presParOf" srcId="{010DADA0-D977-4C7B-A843-D1E4C7DB1C9C}" destId="{225D1FF0-12E8-4B34-8C78-FF2338FFB43C}" srcOrd="22" destOrd="0" presId="urn:microsoft.com/office/officeart/2005/8/layout/cycle6"/>
    <dgm:cxn modelId="{2DAD0141-7616-456D-9772-8FB50E65F383}" type="presParOf" srcId="{010DADA0-D977-4C7B-A843-D1E4C7DB1C9C}" destId="{D44D541A-541C-4AEF-B176-23E8CD6E6B66}" srcOrd="23" destOrd="0" presId="urn:microsoft.com/office/officeart/2005/8/layout/cycle6"/>
    <dgm:cxn modelId="{AEA5222F-103D-4071-83B0-D9BB3E0EEB1A}" type="presParOf" srcId="{010DADA0-D977-4C7B-A843-D1E4C7DB1C9C}" destId="{7363E00D-1894-4FF3-B8F0-77CCFE6BE732}" srcOrd="24" destOrd="0" presId="urn:microsoft.com/office/officeart/2005/8/layout/cycle6"/>
    <dgm:cxn modelId="{955566EF-445F-4366-9E02-B7D93841545B}" type="presParOf" srcId="{010DADA0-D977-4C7B-A843-D1E4C7DB1C9C}" destId="{D1C60B42-AD54-48A8-B12F-1A5C847648C2}" srcOrd="25" destOrd="0" presId="urn:microsoft.com/office/officeart/2005/8/layout/cycle6"/>
    <dgm:cxn modelId="{DC14430E-58DF-467D-887A-50ABBCE8C2E8}" type="presParOf" srcId="{010DADA0-D977-4C7B-A843-D1E4C7DB1C9C}" destId="{DEEAAF21-F5C8-4BFE-BB66-9C6A4EF5BD18}" srcOrd="26" destOrd="0" presId="urn:microsoft.com/office/officeart/2005/8/layout/cycle6"/>
    <dgm:cxn modelId="{205C093A-6ABE-4403-8BB5-37B36EE00E96}" type="presParOf" srcId="{010DADA0-D977-4C7B-A843-D1E4C7DB1C9C}" destId="{6903ECC7-5C27-45AE-905F-5EFFBE1C3FE7}" srcOrd="27" destOrd="0" presId="urn:microsoft.com/office/officeart/2005/8/layout/cycle6"/>
    <dgm:cxn modelId="{FFB6B8DE-7084-464E-AF64-6BBCA3F509EF}" type="presParOf" srcId="{010DADA0-D977-4C7B-A843-D1E4C7DB1C9C}" destId="{A14C5B0B-6848-47B5-A884-6C22A82F757F}" srcOrd="28" destOrd="0" presId="urn:microsoft.com/office/officeart/2005/8/layout/cycle6"/>
    <dgm:cxn modelId="{6AF12B69-D142-4D8E-9E96-32AB7F757CC0}" type="presParOf" srcId="{010DADA0-D977-4C7B-A843-D1E4C7DB1C9C}" destId="{A8245951-5713-407B-A470-37AB60D8F3B5}" srcOrd="29" destOrd="0" presId="urn:microsoft.com/office/officeart/2005/8/layout/cycle6"/>
    <dgm:cxn modelId="{9EB92C46-1189-4B20-8346-064187B21828}" type="presParOf" srcId="{010DADA0-D977-4C7B-A843-D1E4C7DB1C9C}" destId="{CBD6FEFD-AAB1-4268-B418-674F24EB490E}" srcOrd="30" destOrd="0" presId="urn:microsoft.com/office/officeart/2005/8/layout/cycle6"/>
    <dgm:cxn modelId="{C0E0EDC0-6F36-499C-99AC-127A73CFAB28}" type="presParOf" srcId="{010DADA0-D977-4C7B-A843-D1E4C7DB1C9C}" destId="{563D48CB-4F54-4026-AAD4-EC76EA858C8A}" srcOrd="31" destOrd="0" presId="urn:microsoft.com/office/officeart/2005/8/layout/cycle6"/>
    <dgm:cxn modelId="{0D949047-4880-48D9-BD8F-77F603150F82}" type="presParOf" srcId="{010DADA0-D977-4C7B-A843-D1E4C7DB1C9C}" destId="{F2180FF9-AE4A-4824-A660-37A76CEF2CB6}" srcOrd="32"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4420573-504D-4E1F-A936-15D56BA5AE65}" type="doc">
      <dgm:prSet loTypeId="urn:microsoft.com/office/officeart/2005/8/layout/pList1" loCatId="list" qsTypeId="urn:microsoft.com/office/officeart/2005/8/quickstyle/simple1" qsCatId="simple" csTypeId="urn:microsoft.com/office/officeart/2005/8/colors/colorful2" csCatId="colorful" phldr="1"/>
      <dgm:spPr/>
      <dgm:t>
        <a:bodyPr/>
        <a:lstStyle/>
        <a:p>
          <a:endParaRPr lang="en-US"/>
        </a:p>
      </dgm:t>
    </dgm:pt>
    <dgm:pt modelId="{80FF8C26-05FD-401C-8724-4511FBAB39AC}">
      <dgm:prSet phldrT="[Text]"/>
      <dgm:spPr/>
      <dgm:t>
        <a:bodyPr/>
        <a:lstStyle/>
        <a:p>
          <a:r>
            <a:rPr lang="en-US" b="1" dirty="0"/>
            <a:t>Governance</a:t>
          </a:r>
        </a:p>
      </dgm:t>
    </dgm:pt>
    <dgm:pt modelId="{FB001C27-8B2A-43A1-99E9-B2C9A343C66D}" type="parTrans" cxnId="{9E4DA1C3-3CE6-4D08-A19F-59F184F96095}">
      <dgm:prSet/>
      <dgm:spPr/>
      <dgm:t>
        <a:bodyPr/>
        <a:lstStyle/>
        <a:p>
          <a:endParaRPr lang="en-US"/>
        </a:p>
      </dgm:t>
    </dgm:pt>
    <dgm:pt modelId="{EBE640D3-2253-40CD-B852-24C3CDDE62CE}" type="sibTrans" cxnId="{9E4DA1C3-3CE6-4D08-A19F-59F184F96095}">
      <dgm:prSet/>
      <dgm:spPr/>
      <dgm:t>
        <a:bodyPr/>
        <a:lstStyle/>
        <a:p>
          <a:endParaRPr lang="en-US"/>
        </a:p>
      </dgm:t>
    </dgm:pt>
    <dgm:pt modelId="{F3774CFD-16CB-4D41-870C-6B92902F0B9E}">
      <dgm:prSet phldrT="[Text]"/>
      <dgm:spPr/>
      <dgm:t>
        <a:bodyPr/>
        <a:lstStyle/>
        <a:p>
          <a:r>
            <a:rPr lang="en-US" b="1" dirty="0"/>
            <a:t>Operations</a:t>
          </a:r>
        </a:p>
      </dgm:t>
    </dgm:pt>
    <dgm:pt modelId="{0D5A68BC-17FE-47B7-A4B2-47EC416E2A6F}" type="parTrans" cxnId="{4909493B-1D30-452D-ADBA-0720E0D0D696}">
      <dgm:prSet/>
      <dgm:spPr/>
      <dgm:t>
        <a:bodyPr/>
        <a:lstStyle/>
        <a:p>
          <a:endParaRPr lang="en-US"/>
        </a:p>
      </dgm:t>
    </dgm:pt>
    <dgm:pt modelId="{7EFFD3E7-4CAF-4C9E-BE66-A144C290C25F}" type="sibTrans" cxnId="{4909493B-1D30-452D-ADBA-0720E0D0D696}">
      <dgm:prSet/>
      <dgm:spPr/>
      <dgm:t>
        <a:bodyPr/>
        <a:lstStyle/>
        <a:p>
          <a:endParaRPr lang="en-US"/>
        </a:p>
      </dgm:t>
    </dgm:pt>
    <dgm:pt modelId="{736287CC-D340-4385-BE90-65D0207B390A}">
      <dgm:prSet phldrT="[Text]"/>
      <dgm:spPr/>
      <dgm:t>
        <a:bodyPr/>
        <a:lstStyle/>
        <a:p>
          <a:r>
            <a:rPr lang="en-US" b="1" dirty="0"/>
            <a:t>Curriculum</a:t>
          </a:r>
        </a:p>
      </dgm:t>
    </dgm:pt>
    <dgm:pt modelId="{F8178372-15EE-4712-96AF-5C7D4F85FAC7}" type="parTrans" cxnId="{3E4A99A6-8C03-4B44-A82D-3E235A1AC0D8}">
      <dgm:prSet/>
      <dgm:spPr/>
      <dgm:t>
        <a:bodyPr/>
        <a:lstStyle/>
        <a:p>
          <a:endParaRPr lang="en-US"/>
        </a:p>
      </dgm:t>
    </dgm:pt>
    <dgm:pt modelId="{3DBCAD09-117E-4CC5-8EEB-172A1803A2B6}" type="sibTrans" cxnId="{3E4A99A6-8C03-4B44-A82D-3E235A1AC0D8}">
      <dgm:prSet/>
      <dgm:spPr/>
      <dgm:t>
        <a:bodyPr/>
        <a:lstStyle/>
        <a:p>
          <a:endParaRPr lang="en-US"/>
        </a:p>
      </dgm:t>
    </dgm:pt>
    <dgm:pt modelId="{907E4BC7-2CCA-40E3-A9DB-E77825407511}">
      <dgm:prSet phldrT="[Text]"/>
      <dgm:spPr/>
      <dgm:t>
        <a:bodyPr/>
        <a:lstStyle/>
        <a:p>
          <a:r>
            <a:rPr lang="en-US" b="1" dirty="0"/>
            <a:t>Academic Accountability</a:t>
          </a:r>
        </a:p>
      </dgm:t>
    </dgm:pt>
    <dgm:pt modelId="{6F35BBEF-3C20-4776-8D00-DA34F18DC840}" type="parTrans" cxnId="{CCC96D1A-6A57-4B17-9D59-FA74C3964004}">
      <dgm:prSet/>
      <dgm:spPr/>
      <dgm:t>
        <a:bodyPr/>
        <a:lstStyle/>
        <a:p>
          <a:endParaRPr lang="en-US"/>
        </a:p>
      </dgm:t>
    </dgm:pt>
    <dgm:pt modelId="{BCB63F6C-C7AF-4C66-A874-7D1531048950}" type="sibTrans" cxnId="{CCC96D1A-6A57-4B17-9D59-FA74C3964004}">
      <dgm:prSet/>
      <dgm:spPr/>
      <dgm:t>
        <a:bodyPr/>
        <a:lstStyle/>
        <a:p>
          <a:endParaRPr lang="en-US"/>
        </a:p>
      </dgm:t>
    </dgm:pt>
    <dgm:pt modelId="{A7216E38-BB75-48F4-B8E3-95152FDA50D1}" type="pres">
      <dgm:prSet presAssocID="{84420573-504D-4E1F-A936-15D56BA5AE65}" presName="Name0" presStyleCnt="0">
        <dgm:presLayoutVars>
          <dgm:dir/>
          <dgm:resizeHandles val="exact"/>
        </dgm:presLayoutVars>
      </dgm:prSet>
      <dgm:spPr/>
    </dgm:pt>
    <dgm:pt modelId="{3773FA86-243C-44EB-9C4A-BF47EC523150}" type="pres">
      <dgm:prSet presAssocID="{80FF8C26-05FD-401C-8724-4511FBAB39AC}" presName="compNode" presStyleCnt="0"/>
      <dgm:spPr/>
    </dgm:pt>
    <dgm:pt modelId="{76EB9618-E821-488A-A1A5-6EC1B44CD668}" type="pres">
      <dgm:prSet presAssocID="{80FF8C26-05FD-401C-8724-4511FBAB39AC}" presName="pictRect" presStyleLbl="node1" presStyleIdx="0" presStyleCnt="4"/>
      <dgm:spPr/>
    </dgm:pt>
    <dgm:pt modelId="{66BEACC8-89F5-49E6-9611-91828A78C2A9}" type="pres">
      <dgm:prSet presAssocID="{80FF8C26-05FD-401C-8724-4511FBAB39AC}" presName="textRect" presStyleLbl="revTx" presStyleIdx="0" presStyleCnt="4">
        <dgm:presLayoutVars>
          <dgm:bulletEnabled val="1"/>
        </dgm:presLayoutVars>
      </dgm:prSet>
      <dgm:spPr/>
    </dgm:pt>
    <dgm:pt modelId="{5D583005-BBB8-40AF-B7A1-25E2DE8403AD}" type="pres">
      <dgm:prSet presAssocID="{EBE640D3-2253-40CD-B852-24C3CDDE62CE}" presName="sibTrans" presStyleLbl="sibTrans2D1" presStyleIdx="0" presStyleCnt="0"/>
      <dgm:spPr/>
    </dgm:pt>
    <dgm:pt modelId="{1F67EB3B-CCB5-47B7-ACED-03C401B1FC2E}" type="pres">
      <dgm:prSet presAssocID="{F3774CFD-16CB-4D41-870C-6B92902F0B9E}" presName="compNode" presStyleCnt="0"/>
      <dgm:spPr/>
    </dgm:pt>
    <dgm:pt modelId="{7556922E-0A8B-4907-9635-33EF50B31722}" type="pres">
      <dgm:prSet presAssocID="{F3774CFD-16CB-4D41-870C-6B92902F0B9E}" presName="pictRect" presStyleLbl="node1" presStyleIdx="1" presStyleCnt="4"/>
      <dgm:spPr/>
    </dgm:pt>
    <dgm:pt modelId="{DE08B63C-9FBE-48E1-9566-A955A9F1B7EC}" type="pres">
      <dgm:prSet presAssocID="{F3774CFD-16CB-4D41-870C-6B92902F0B9E}" presName="textRect" presStyleLbl="revTx" presStyleIdx="1" presStyleCnt="4">
        <dgm:presLayoutVars>
          <dgm:bulletEnabled val="1"/>
        </dgm:presLayoutVars>
      </dgm:prSet>
      <dgm:spPr/>
    </dgm:pt>
    <dgm:pt modelId="{0B891FB5-055A-4647-AEDE-5FFE8B01E4A8}" type="pres">
      <dgm:prSet presAssocID="{7EFFD3E7-4CAF-4C9E-BE66-A144C290C25F}" presName="sibTrans" presStyleLbl="sibTrans2D1" presStyleIdx="0" presStyleCnt="0"/>
      <dgm:spPr/>
    </dgm:pt>
    <dgm:pt modelId="{5D899C18-1008-4F20-B542-DECBFCEFC689}" type="pres">
      <dgm:prSet presAssocID="{736287CC-D340-4385-BE90-65D0207B390A}" presName="compNode" presStyleCnt="0"/>
      <dgm:spPr/>
    </dgm:pt>
    <dgm:pt modelId="{3F0499C5-9A2C-400D-B350-5337B370183F}" type="pres">
      <dgm:prSet presAssocID="{736287CC-D340-4385-BE90-65D0207B390A}" presName="pictRect" presStyleLbl="node1" presStyleIdx="2" presStyleCnt="4"/>
      <dgm:spPr/>
    </dgm:pt>
    <dgm:pt modelId="{BC39595F-606A-4586-8DEA-5B23BEBA2DBF}" type="pres">
      <dgm:prSet presAssocID="{736287CC-D340-4385-BE90-65D0207B390A}" presName="textRect" presStyleLbl="revTx" presStyleIdx="2" presStyleCnt="4">
        <dgm:presLayoutVars>
          <dgm:bulletEnabled val="1"/>
        </dgm:presLayoutVars>
      </dgm:prSet>
      <dgm:spPr/>
    </dgm:pt>
    <dgm:pt modelId="{2B755936-E5A6-4491-A543-739FD55BC14D}" type="pres">
      <dgm:prSet presAssocID="{3DBCAD09-117E-4CC5-8EEB-172A1803A2B6}" presName="sibTrans" presStyleLbl="sibTrans2D1" presStyleIdx="0" presStyleCnt="0"/>
      <dgm:spPr/>
    </dgm:pt>
    <dgm:pt modelId="{59F99514-6CC9-42EE-8990-4C7E380A2188}" type="pres">
      <dgm:prSet presAssocID="{907E4BC7-2CCA-40E3-A9DB-E77825407511}" presName="compNode" presStyleCnt="0"/>
      <dgm:spPr/>
    </dgm:pt>
    <dgm:pt modelId="{D32A4757-DF58-41CB-B15D-527369D190FD}" type="pres">
      <dgm:prSet presAssocID="{907E4BC7-2CCA-40E3-A9DB-E77825407511}" presName="pictRect" presStyleLbl="node1" presStyleIdx="3" presStyleCnt="4"/>
      <dgm:spPr/>
    </dgm:pt>
    <dgm:pt modelId="{90251F01-3B02-44F4-A9DF-EE30F456E437}" type="pres">
      <dgm:prSet presAssocID="{907E4BC7-2CCA-40E3-A9DB-E77825407511}" presName="textRect" presStyleLbl="revTx" presStyleIdx="3" presStyleCnt="4">
        <dgm:presLayoutVars>
          <dgm:bulletEnabled val="1"/>
        </dgm:presLayoutVars>
      </dgm:prSet>
      <dgm:spPr/>
    </dgm:pt>
  </dgm:ptLst>
  <dgm:cxnLst>
    <dgm:cxn modelId="{CCC96D1A-6A57-4B17-9D59-FA74C3964004}" srcId="{84420573-504D-4E1F-A936-15D56BA5AE65}" destId="{907E4BC7-2CCA-40E3-A9DB-E77825407511}" srcOrd="3" destOrd="0" parTransId="{6F35BBEF-3C20-4776-8D00-DA34F18DC840}" sibTransId="{BCB63F6C-C7AF-4C66-A874-7D1531048950}"/>
    <dgm:cxn modelId="{F193953A-78E9-4F4A-B7B3-2B2F30A192FB}" type="presOf" srcId="{3DBCAD09-117E-4CC5-8EEB-172A1803A2B6}" destId="{2B755936-E5A6-4491-A543-739FD55BC14D}" srcOrd="0" destOrd="0" presId="urn:microsoft.com/office/officeart/2005/8/layout/pList1"/>
    <dgm:cxn modelId="{4909493B-1D30-452D-ADBA-0720E0D0D696}" srcId="{84420573-504D-4E1F-A936-15D56BA5AE65}" destId="{F3774CFD-16CB-4D41-870C-6B92902F0B9E}" srcOrd="1" destOrd="0" parTransId="{0D5A68BC-17FE-47B7-A4B2-47EC416E2A6F}" sibTransId="{7EFFD3E7-4CAF-4C9E-BE66-A144C290C25F}"/>
    <dgm:cxn modelId="{D7A5BC3E-D4E2-4D5B-86DC-B6DBDAF1951A}" type="presOf" srcId="{7EFFD3E7-4CAF-4C9E-BE66-A144C290C25F}" destId="{0B891FB5-055A-4647-AEDE-5FFE8B01E4A8}" srcOrd="0" destOrd="0" presId="urn:microsoft.com/office/officeart/2005/8/layout/pList1"/>
    <dgm:cxn modelId="{C050D45C-3A27-4D88-9470-E628A3436932}" type="presOf" srcId="{F3774CFD-16CB-4D41-870C-6B92902F0B9E}" destId="{DE08B63C-9FBE-48E1-9566-A955A9F1B7EC}" srcOrd="0" destOrd="0" presId="urn:microsoft.com/office/officeart/2005/8/layout/pList1"/>
    <dgm:cxn modelId="{1C221D7C-F17A-4DC3-BE99-52265ACFD476}" type="presOf" srcId="{84420573-504D-4E1F-A936-15D56BA5AE65}" destId="{A7216E38-BB75-48F4-B8E3-95152FDA50D1}" srcOrd="0" destOrd="0" presId="urn:microsoft.com/office/officeart/2005/8/layout/pList1"/>
    <dgm:cxn modelId="{1F401286-DE17-44C6-A209-EFB56E30AD8A}" type="presOf" srcId="{EBE640D3-2253-40CD-B852-24C3CDDE62CE}" destId="{5D583005-BBB8-40AF-B7A1-25E2DE8403AD}" srcOrd="0" destOrd="0" presId="urn:microsoft.com/office/officeart/2005/8/layout/pList1"/>
    <dgm:cxn modelId="{B112EC8F-0CC2-487D-A781-83CBF610D645}" type="presOf" srcId="{80FF8C26-05FD-401C-8724-4511FBAB39AC}" destId="{66BEACC8-89F5-49E6-9611-91828A78C2A9}" srcOrd="0" destOrd="0" presId="urn:microsoft.com/office/officeart/2005/8/layout/pList1"/>
    <dgm:cxn modelId="{3E4A99A6-8C03-4B44-A82D-3E235A1AC0D8}" srcId="{84420573-504D-4E1F-A936-15D56BA5AE65}" destId="{736287CC-D340-4385-BE90-65D0207B390A}" srcOrd="2" destOrd="0" parTransId="{F8178372-15EE-4712-96AF-5C7D4F85FAC7}" sibTransId="{3DBCAD09-117E-4CC5-8EEB-172A1803A2B6}"/>
    <dgm:cxn modelId="{12AC0DB5-5E6A-4548-88EE-FD4016FAEE65}" type="presOf" srcId="{907E4BC7-2CCA-40E3-A9DB-E77825407511}" destId="{90251F01-3B02-44F4-A9DF-EE30F456E437}" srcOrd="0" destOrd="0" presId="urn:microsoft.com/office/officeart/2005/8/layout/pList1"/>
    <dgm:cxn modelId="{9E4DA1C3-3CE6-4D08-A19F-59F184F96095}" srcId="{84420573-504D-4E1F-A936-15D56BA5AE65}" destId="{80FF8C26-05FD-401C-8724-4511FBAB39AC}" srcOrd="0" destOrd="0" parTransId="{FB001C27-8B2A-43A1-99E9-B2C9A343C66D}" sibTransId="{EBE640D3-2253-40CD-B852-24C3CDDE62CE}"/>
    <dgm:cxn modelId="{D107BAD3-BD95-408C-A267-8A6F28F5E014}" type="presOf" srcId="{736287CC-D340-4385-BE90-65D0207B390A}" destId="{BC39595F-606A-4586-8DEA-5B23BEBA2DBF}" srcOrd="0" destOrd="0" presId="urn:microsoft.com/office/officeart/2005/8/layout/pList1"/>
    <dgm:cxn modelId="{C4465FCA-30F9-4E65-81B9-A928F62E91D3}" type="presParOf" srcId="{A7216E38-BB75-48F4-B8E3-95152FDA50D1}" destId="{3773FA86-243C-44EB-9C4A-BF47EC523150}" srcOrd="0" destOrd="0" presId="urn:microsoft.com/office/officeart/2005/8/layout/pList1"/>
    <dgm:cxn modelId="{5083BF17-0924-4B04-8728-2C27504FD3D5}" type="presParOf" srcId="{3773FA86-243C-44EB-9C4A-BF47EC523150}" destId="{76EB9618-E821-488A-A1A5-6EC1B44CD668}" srcOrd="0" destOrd="0" presId="urn:microsoft.com/office/officeart/2005/8/layout/pList1"/>
    <dgm:cxn modelId="{EDB5F32F-1CC6-4472-BDA7-EB45E3AE093A}" type="presParOf" srcId="{3773FA86-243C-44EB-9C4A-BF47EC523150}" destId="{66BEACC8-89F5-49E6-9611-91828A78C2A9}" srcOrd="1" destOrd="0" presId="urn:microsoft.com/office/officeart/2005/8/layout/pList1"/>
    <dgm:cxn modelId="{EE73C188-6E2C-4AAC-B408-87FAF8A9CD05}" type="presParOf" srcId="{A7216E38-BB75-48F4-B8E3-95152FDA50D1}" destId="{5D583005-BBB8-40AF-B7A1-25E2DE8403AD}" srcOrd="1" destOrd="0" presId="urn:microsoft.com/office/officeart/2005/8/layout/pList1"/>
    <dgm:cxn modelId="{89109668-855C-4F26-8DAB-1243B9DA2FFA}" type="presParOf" srcId="{A7216E38-BB75-48F4-B8E3-95152FDA50D1}" destId="{1F67EB3B-CCB5-47B7-ACED-03C401B1FC2E}" srcOrd="2" destOrd="0" presId="urn:microsoft.com/office/officeart/2005/8/layout/pList1"/>
    <dgm:cxn modelId="{612316A8-C3E7-47C4-AAC3-AC9AC951E3F8}" type="presParOf" srcId="{1F67EB3B-CCB5-47B7-ACED-03C401B1FC2E}" destId="{7556922E-0A8B-4907-9635-33EF50B31722}" srcOrd="0" destOrd="0" presId="urn:microsoft.com/office/officeart/2005/8/layout/pList1"/>
    <dgm:cxn modelId="{C2108E7D-85E7-4A60-AE18-B27A57EABA53}" type="presParOf" srcId="{1F67EB3B-CCB5-47B7-ACED-03C401B1FC2E}" destId="{DE08B63C-9FBE-48E1-9566-A955A9F1B7EC}" srcOrd="1" destOrd="0" presId="urn:microsoft.com/office/officeart/2005/8/layout/pList1"/>
    <dgm:cxn modelId="{1A1ACC00-54DB-47A9-B115-2650AC52CD5F}" type="presParOf" srcId="{A7216E38-BB75-48F4-B8E3-95152FDA50D1}" destId="{0B891FB5-055A-4647-AEDE-5FFE8B01E4A8}" srcOrd="3" destOrd="0" presId="urn:microsoft.com/office/officeart/2005/8/layout/pList1"/>
    <dgm:cxn modelId="{9F32F611-D447-4AC2-A5EF-E3D320EEFF8E}" type="presParOf" srcId="{A7216E38-BB75-48F4-B8E3-95152FDA50D1}" destId="{5D899C18-1008-4F20-B542-DECBFCEFC689}" srcOrd="4" destOrd="0" presId="urn:microsoft.com/office/officeart/2005/8/layout/pList1"/>
    <dgm:cxn modelId="{CBE507F1-25E4-4560-81E5-3B5174BF81A7}" type="presParOf" srcId="{5D899C18-1008-4F20-B542-DECBFCEFC689}" destId="{3F0499C5-9A2C-400D-B350-5337B370183F}" srcOrd="0" destOrd="0" presId="urn:microsoft.com/office/officeart/2005/8/layout/pList1"/>
    <dgm:cxn modelId="{61590314-7011-4ED4-B9EE-9B3428550C60}" type="presParOf" srcId="{5D899C18-1008-4F20-B542-DECBFCEFC689}" destId="{BC39595F-606A-4586-8DEA-5B23BEBA2DBF}" srcOrd="1" destOrd="0" presId="urn:microsoft.com/office/officeart/2005/8/layout/pList1"/>
    <dgm:cxn modelId="{82F0D1A1-F59F-42AF-A1A4-B35D428EB9BE}" type="presParOf" srcId="{A7216E38-BB75-48F4-B8E3-95152FDA50D1}" destId="{2B755936-E5A6-4491-A543-739FD55BC14D}" srcOrd="5" destOrd="0" presId="urn:microsoft.com/office/officeart/2005/8/layout/pList1"/>
    <dgm:cxn modelId="{DBCD72D9-6CCF-431B-8CE7-4DDD538BA379}" type="presParOf" srcId="{A7216E38-BB75-48F4-B8E3-95152FDA50D1}" destId="{59F99514-6CC9-42EE-8990-4C7E380A2188}" srcOrd="6" destOrd="0" presId="urn:microsoft.com/office/officeart/2005/8/layout/pList1"/>
    <dgm:cxn modelId="{510C2FC2-F866-41D6-AE82-96A8183B7855}" type="presParOf" srcId="{59F99514-6CC9-42EE-8990-4C7E380A2188}" destId="{D32A4757-DF58-41CB-B15D-527369D190FD}" srcOrd="0" destOrd="0" presId="urn:microsoft.com/office/officeart/2005/8/layout/pList1"/>
    <dgm:cxn modelId="{7839BEBE-82B2-4EAA-909E-87EE85389264}" type="presParOf" srcId="{59F99514-6CC9-42EE-8990-4C7E380A2188}" destId="{90251F01-3B02-44F4-A9DF-EE30F456E437}" srcOrd="1" destOrd="0" presId="urn:microsoft.com/office/officeart/2005/8/layout/p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F4A7014-8DA9-4C57-BC85-D922CFBD8691}" type="doc">
      <dgm:prSet loTypeId="urn:microsoft.com/office/officeart/2005/8/layout/pList1" loCatId="list" qsTypeId="urn:microsoft.com/office/officeart/2005/8/quickstyle/simple1" qsCatId="simple" csTypeId="urn:microsoft.com/office/officeart/2005/8/colors/colorful5" csCatId="colorful" phldr="1"/>
      <dgm:spPr/>
      <dgm:t>
        <a:bodyPr/>
        <a:lstStyle/>
        <a:p>
          <a:endParaRPr lang="en-US"/>
        </a:p>
      </dgm:t>
    </dgm:pt>
    <dgm:pt modelId="{5BCF48F7-76BF-426F-83CA-0B16B1A6EB84}">
      <dgm:prSet phldrT="[Text]"/>
      <dgm:spPr/>
      <dgm:t>
        <a:bodyPr/>
        <a:lstStyle/>
        <a:p>
          <a:r>
            <a:rPr lang="en-US" b="1" dirty="0"/>
            <a:t>Safety and Risk Management</a:t>
          </a:r>
        </a:p>
      </dgm:t>
    </dgm:pt>
    <dgm:pt modelId="{6FE84893-6562-49C8-8850-69673F56C9B5}" type="parTrans" cxnId="{FC3E8FAC-9944-492F-9487-D1A3C5D763A0}">
      <dgm:prSet/>
      <dgm:spPr/>
      <dgm:t>
        <a:bodyPr/>
        <a:lstStyle/>
        <a:p>
          <a:endParaRPr lang="en-US"/>
        </a:p>
      </dgm:t>
    </dgm:pt>
    <dgm:pt modelId="{9BD1928D-B3BB-4A51-A417-4D2AE70C4D8F}" type="sibTrans" cxnId="{FC3E8FAC-9944-492F-9487-D1A3C5D763A0}">
      <dgm:prSet/>
      <dgm:spPr/>
      <dgm:t>
        <a:bodyPr/>
        <a:lstStyle/>
        <a:p>
          <a:endParaRPr lang="en-US"/>
        </a:p>
      </dgm:t>
    </dgm:pt>
    <dgm:pt modelId="{13677D31-7FE3-4C29-9F01-0149AE152F44}">
      <dgm:prSet phldrT="[Text]"/>
      <dgm:spPr/>
      <dgm:t>
        <a:bodyPr/>
        <a:lstStyle/>
        <a:p>
          <a:r>
            <a:rPr lang="en-US" b="1" dirty="0"/>
            <a:t>Legislative  requirements</a:t>
          </a:r>
        </a:p>
      </dgm:t>
    </dgm:pt>
    <dgm:pt modelId="{B9ADA956-67F1-4FBC-B2E6-1A6EB18C8421}" type="parTrans" cxnId="{D0C2DED9-B385-41FD-B46B-91E1D18CFCC0}">
      <dgm:prSet/>
      <dgm:spPr/>
      <dgm:t>
        <a:bodyPr/>
        <a:lstStyle/>
        <a:p>
          <a:endParaRPr lang="en-US"/>
        </a:p>
      </dgm:t>
    </dgm:pt>
    <dgm:pt modelId="{9B137ECF-71CE-4E34-8AEF-752535EAD82F}" type="sibTrans" cxnId="{D0C2DED9-B385-41FD-B46B-91E1D18CFCC0}">
      <dgm:prSet/>
      <dgm:spPr/>
      <dgm:t>
        <a:bodyPr/>
        <a:lstStyle/>
        <a:p>
          <a:endParaRPr lang="en-US"/>
        </a:p>
      </dgm:t>
    </dgm:pt>
    <dgm:pt modelId="{DB0B4E3F-D6E8-47E7-A101-85D8E99F35F5}">
      <dgm:prSet phldrT="[Text]" custT="1"/>
      <dgm:spPr/>
      <dgm:t>
        <a:bodyPr/>
        <a:lstStyle/>
        <a:p>
          <a:r>
            <a:rPr lang="en-US" sz="2000" b="1" dirty="0"/>
            <a:t>Facilities</a:t>
          </a:r>
        </a:p>
      </dgm:t>
    </dgm:pt>
    <dgm:pt modelId="{6E9CAD8A-4759-45F6-A3E4-99FBA79EE1B9}" type="parTrans" cxnId="{BC7781F2-FA4B-4E52-BB94-F60EAFF92427}">
      <dgm:prSet/>
      <dgm:spPr/>
      <dgm:t>
        <a:bodyPr/>
        <a:lstStyle/>
        <a:p>
          <a:endParaRPr lang="en-US"/>
        </a:p>
      </dgm:t>
    </dgm:pt>
    <dgm:pt modelId="{83A28A5E-AC30-4D85-80FA-9C72866745B2}" type="sibTrans" cxnId="{BC7781F2-FA4B-4E52-BB94-F60EAFF92427}">
      <dgm:prSet/>
      <dgm:spPr/>
      <dgm:t>
        <a:bodyPr/>
        <a:lstStyle/>
        <a:p>
          <a:endParaRPr lang="en-US"/>
        </a:p>
      </dgm:t>
    </dgm:pt>
    <dgm:pt modelId="{58E373A6-041C-4671-98D5-6C0C27635430}">
      <dgm:prSet phldrT="[Text]"/>
      <dgm:spPr/>
      <dgm:t>
        <a:bodyPr/>
        <a:lstStyle/>
        <a:p>
          <a:r>
            <a:rPr lang="en-US" b="1" dirty="0"/>
            <a:t>Policies and Procedures</a:t>
          </a:r>
        </a:p>
      </dgm:t>
    </dgm:pt>
    <dgm:pt modelId="{294DE58D-5451-47EE-BE81-0223827AF491}" type="parTrans" cxnId="{3D5AE9AC-3D29-4F7D-89C7-15584B1536C6}">
      <dgm:prSet/>
      <dgm:spPr/>
      <dgm:t>
        <a:bodyPr/>
        <a:lstStyle/>
        <a:p>
          <a:endParaRPr lang="en-US"/>
        </a:p>
      </dgm:t>
    </dgm:pt>
    <dgm:pt modelId="{2ABEC29D-E9C2-4B96-B559-88F5DB890689}" type="sibTrans" cxnId="{3D5AE9AC-3D29-4F7D-89C7-15584B1536C6}">
      <dgm:prSet/>
      <dgm:spPr/>
      <dgm:t>
        <a:bodyPr/>
        <a:lstStyle/>
        <a:p>
          <a:endParaRPr lang="en-US"/>
        </a:p>
      </dgm:t>
    </dgm:pt>
    <dgm:pt modelId="{EB6D6344-282D-48DF-BC82-144FAC0A0038}" type="pres">
      <dgm:prSet presAssocID="{0F4A7014-8DA9-4C57-BC85-D922CFBD8691}" presName="Name0" presStyleCnt="0">
        <dgm:presLayoutVars>
          <dgm:dir/>
          <dgm:resizeHandles val="exact"/>
        </dgm:presLayoutVars>
      </dgm:prSet>
      <dgm:spPr/>
    </dgm:pt>
    <dgm:pt modelId="{2514F661-7B91-43FB-9E9D-7C8876ECF275}" type="pres">
      <dgm:prSet presAssocID="{5BCF48F7-76BF-426F-83CA-0B16B1A6EB84}" presName="compNode" presStyleCnt="0"/>
      <dgm:spPr/>
    </dgm:pt>
    <dgm:pt modelId="{7C556EAB-4C10-4652-9050-42967C67723B}" type="pres">
      <dgm:prSet presAssocID="{5BCF48F7-76BF-426F-83CA-0B16B1A6EB84}" presName="pictRect" presStyleLbl="node1" presStyleIdx="0" presStyleCnt="4"/>
      <dgm:spPr/>
    </dgm:pt>
    <dgm:pt modelId="{D3D759E8-A8E3-4C34-BB4C-6DFBBA859673}" type="pres">
      <dgm:prSet presAssocID="{5BCF48F7-76BF-426F-83CA-0B16B1A6EB84}" presName="textRect" presStyleLbl="revTx" presStyleIdx="0" presStyleCnt="4">
        <dgm:presLayoutVars>
          <dgm:bulletEnabled val="1"/>
        </dgm:presLayoutVars>
      </dgm:prSet>
      <dgm:spPr/>
    </dgm:pt>
    <dgm:pt modelId="{94C9D43E-C97B-429D-9BE1-060A8955DE56}" type="pres">
      <dgm:prSet presAssocID="{9BD1928D-B3BB-4A51-A417-4D2AE70C4D8F}" presName="sibTrans" presStyleLbl="sibTrans2D1" presStyleIdx="0" presStyleCnt="0"/>
      <dgm:spPr/>
    </dgm:pt>
    <dgm:pt modelId="{9A19F55D-62DD-4081-8B51-0C3C843FB679}" type="pres">
      <dgm:prSet presAssocID="{13677D31-7FE3-4C29-9F01-0149AE152F44}" presName="compNode" presStyleCnt="0"/>
      <dgm:spPr/>
    </dgm:pt>
    <dgm:pt modelId="{C7233C83-EF7F-4BEB-8EAB-E4384E8B05CE}" type="pres">
      <dgm:prSet presAssocID="{13677D31-7FE3-4C29-9F01-0149AE152F44}" presName="pictRect" presStyleLbl="node1" presStyleIdx="1" presStyleCnt="4"/>
      <dgm:spPr/>
    </dgm:pt>
    <dgm:pt modelId="{938AFC9C-6E59-480B-BC0E-68E3A9AADD7B}" type="pres">
      <dgm:prSet presAssocID="{13677D31-7FE3-4C29-9F01-0149AE152F44}" presName="textRect" presStyleLbl="revTx" presStyleIdx="1" presStyleCnt="4">
        <dgm:presLayoutVars>
          <dgm:bulletEnabled val="1"/>
        </dgm:presLayoutVars>
      </dgm:prSet>
      <dgm:spPr/>
    </dgm:pt>
    <dgm:pt modelId="{29E1E028-EDD8-4F6F-966C-EB2D33D6C935}" type="pres">
      <dgm:prSet presAssocID="{9B137ECF-71CE-4E34-8AEF-752535EAD82F}" presName="sibTrans" presStyleLbl="sibTrans2D1" presStyleIdx="0" presStyleCnt="0"/>
      <dgm:spPr/>
    </dgm:pt>
    <dgm:pt modelId="{A12B208D-47F6-4DAE-9D2D-718FE4A3C8B9}" type="pres">
      <dgm:prSet presAssocID="{DB0B4E3F-D6E8-47E7-A101-85D8E99F35F5}" presName="compNode" presStyleCnt="0"/>
      <dgm:spPr/>
    </dgm:pt>
    <dgm:pt modelId="{2BE30E50-B90D-44E2-9664-E4E3B30C7825}" type="pres">
      <dgm:prSet presAssocID="{DB0B4E3F-D6E8-47E7-A101-85D8E99F35F5}" presName="pictRect" presStyleLbl="node1" presStyleIdx="2" presStyleCnt="4"/>
      <dgm:spPr/>
    </dgm:pt>
    <dgm:pt modelId="{F35410CA-790C-4DD7-B014-9EB4DB6A3980}" type="pres">
      <dgm:prSet presAssocID="{DB0B4E3F-D6E8-47E7-A101-85D8E99F35F5}" presName="textRect" presStyleLbl="revTx" presStyleIdx="2" presStyleCnt="4">
        <dgm:presLayoutVars>
          <dgm:bulletEnabled val="1"/>
        </dgm:presLayoutVars>
      </dgm:prSet>
      <dgm:spPr/>
    </dgm:pt>
    <dgm:pt modelId="{136AD973-F59F-4549-B006-8ED3868837EE}" type="pres">
      <dgm:prSet presAssocID="{83A28A5E-AC30-4D85-80FA-9C72866745B2}" presName="sibTrans" presStyleLbl="sibTrans2D1" presStyleIdx="0" presStyleCnt="0"/>
      <dgm:spPr/>
    </dgm:pt>
    <dgm:pt modelId="{9E4D33EB-3D7C-4DFE-BD4F-785EF46E84D7}" type="pres">
      <dgm:prSet presAssocID="{58E373A6-041C-4671-98D5-6C0C27635430}" presName="compNode" presStyleCnt="0"/>
      <dgm:spPr/>
    </dgm:pt>
    <dgm:pt modelId="{6E044F33-D789-4CC8-B438-80C52B43A43F}" type="pres">
      <dgm:prSet presAssocID="{58E373A6-041C-4671-98D5-6C0C27635430}" presName="pictRect" presStyleLbl="node1" presStyleIdx="3" presStyleCnt="4"/>
      <dgm:spPr/>
    </dgm:pt>
    <dgm:pt modelId="{31810280-9162-409D-8E71-BCBF2941540B}" type="pres">
      <dgm:prSet presAssocID="{58E373A6-041C-4671-98D5-6C0C27635430}" presName="textRect" presStyleLbl="revTx" presStyleIdx="3" presStyleCnt="4">
        <dgm:presLayoutVars>
          <dgm:bulletEnabled val="1"/>
        </dgm:presLayoutVars>
      </dgm:prSet>
      <dgm:spPr/>
    </dgm:pt>
  </dgm:ptLst>
  <dgm:cxnLst>
    <dgm:cxn modelId="{22750A19-8365-44F6-B79B-AABFC269D5DF}" type="presOf" srcId="{58E373A6-041C-4671-98D5-6C0C27635430}" destId="{31810280-9162-409D-8E71-BCBF2941540B}" srcOrd="0" destOrd="0" presId="urn:microsoft.com/office/officeart/2005/8/layout/pList1"/>
    <dgm:cxn modelId="{361EE31B-8F8A-4667-B337-3934872CEE8A}" type="presOf" srcId="{13677D31-7FE3-4C29-9F01-0149AE152F44}" destId="{938AFC9C-6E59-480B-BC0E-68E3A9AADD7B}" srcOrd="0" destOrd="0" presId="urn:microsoft.com/office/officeart/2005/8/layout/pList1"/>
    <dgm:cxn modelId="{AE0E2F1E-397E-4AB1-B30D-69C09F876B32}" type="presOf" srcId="{9BD1928D-B3BB-4A51-A417-4D2AE70C4D8F}" destId="{94C9D43E-C97B-429D-9BE1-060A8955DE56}" srcOrd="0" destOrd="0" presId="urn:microsoft.com/office/officeart/2005/8/layout/pList1"/>
    <dgm:cxn modelId="{FD49C43A-89F1-4FF3-B51E-B5A8D8216AE1}" type="presOf" srcId="{DB0B4E3F-D6E8-47E7-A101-85D8E99F35F5}" destId="{F35410CA-790C-4DD7-B014-9EB4DB6A3980}" srcOrd="0" destOrd="0" presId="urn:microsoft.com/office/officeart/2005/8/layout/pList1"/>
    <dgm:cxn modelId="{7638366D-7C7E-4760-81BA-507A31C9D36E}" type="presOf" srcId="{0F4A7014-8DA9-4C57-BC85-D922CFBD8691}" destId="{EB6D6344-282D-48DF-BC82-144FAC0A0038}" srcOrd="0" destOrd="0" presId="urn:microsoft.com/office/officeart/2005/8/layout/pList1"/>
    <dgm:cxn modelId="{A14D8E99-E2AA-491E-88AB-7AB3E5CC4C51}" type="presOf" srcId="{9B137ECF-71CE-4E34-8AEF-752535EAD82F}" destId="{29E1E028-EDD8-4F6F-966C-EB2D33D6C935}" srcOrd="0" destOrd="0" presId="urn:microsoft.com/office/officeart/2005/8/layout/pList1"/>
    <dgm:cxn modelId="{ED46B19D-E505-41BD-B47E-D8C9BD5BD61B}" type="presOf" srcId="{5BCF48F7-76BF-426F-83CA-0B16B1A6EB84}" destId="{D3D759E8-A8E3-4C34-BB4C-6DFBBA859673}" srcOrd="0" destOrd="0" presId="urn:microsoft.com/office/officeart/2005/8/layout/pList1"/>
    <dgm:cxn modelId="{60424DA1-10F4-4693-AA1F-A8C8DBC3376F}" type="presOf" srcId="{83A28A5E-AC30-4D85-80FA-9C72866745B2}" destId="{136AD973-F59F-4549-B006-8ED3868837EE}" srcOrd="0" destOrd="0" presId="urn:microsoft.com/office/officeart/2005/8/layout/pList1"/>
    <dgm:cxn modelId="{FC3E8FAC-9944-492F-9487-D1A3C5D763A0}" srcId="{0F4A7014-8DA9-4C57-BC85-D922CFBD8691}" destId="{5BCF48F7-76BF-426F-83CA-0B16B1A6EB84}" srcOrd="0" destOrd="0" parTransId="{6FE84893-6562-49C8-8850-69673F56C9B5}" sibTransId="{9BD1928D-B3BB-4A51-A417-4D2AE70C4D8F}"/>
    <dgm:cxn modelId="{3D5AE9AC-3D29-4F7D-89C7-15584B1536C6}" srcId="{0F4A7014-8DA9-4C57-BC85-D922CFBD8691}" destId="{58E373A6-041C-4671-98D5-6C0C27635430}" srcOrd="3" destOrd="0" parTransId="{294DE58D-5451-47EE-BE81-0223827AF491}" sibTransId="{2ABEC29D-E9C2-4B96-B559-88F5DB890689}"/>
    <dgm:cxn modelId="{D0C2DED9-B385-41FD-B46B-91E1D18CFCC0}" srcId="{0F4A7014-8DA9-4C57-BC85-D922CFBD8691}" destId="{13677D31-7FE3-4C29-9F01-0149AE152F44}" srcOrd="1" destOrd="0" parTransId="{B9ADA956-67F1-4FBC-B2E6-1A6EB18C8421}" sibTransId="{9B137ECF-71CE-4E34-8AEF-752535EAD82F}"/>
    <dgm:cxn modelId="{BC7781F2-FA4B-4E52-BB94-F60EAFF92427}" srcId="{0F4A7014-8DA9-4C57-BC85-D922CFBD8691}" destId="{DB0B4E3F-D6E8-47E7-A101-85D8E99F35F5}" srcOrd="2" destOrd="0" parTransId="{6E9CAD8A-4759-45F6-A3E4-99FBA79EE1B9}" sibTransId="{83A28A5E-AC30-4D85-80FA-9C72866745B2}"/>
    <dgm:cxn modelId="{D012BBE5-C335-41FA-8A0B-72A49E66681D}" type="presParOf" srcId="{EB6D6344-282D-48DF-BC82-144FAC0A0038}" destId="{2514F661-7B91-43FB-9E9D-7C8876ECF275}" srcOrd="0" destOrd="0" presId="urn:microsoft.com/office/officeart/2005/8/layout/pList1"/>
    <dgm:cxn modelId="{65972CBB-4073-401D-8B81-D9E51F22A139}" type="presParOf" srcId="{2514F661-7B91-43FB-9E9D-7C8876ECF275}" destId="{7C556EAB-4C10-4652-9050-42967C67723B}" srcOrd="0" destOrd="0" presId="urn:microsoft.com/office/officeart/2005/8/layout/pList1"/>
    <dgm:cxn modelId="{B514BAC4-4EE8-49F4-AE26-D49ABA641FF0}" type="presParOf" srcId="{2514F661-7B91-43FB-9E9D-7C8876ECF275}" destId="{D3D759E8-A8E3-4C34-BB4C-6DFBBA859673}" srcOrd="1" destOrd="0" presId="urn:microsoft.com/office/officeart/2005/8/layout/pList1"/>
    <dgm:cxn modelId="{7BE2C583-B0DB-48A8-8663-52FEDD83D608}" type="presParOf" srcId="{EB6D6344-282D-48DF-BC82-144FAC0A0038}" destId="{94C9D43E-C97B-429D-9BE1-060A8955DE56}" srcOrd="1" destOrd="0" presId="urn:microsoft.com/office/officeart/2005/8/layout/pList1"/>
    <dgm:cxn modelId="{145C9EF4-E273-45D2-94E9-F05B9E5EA2AB}" type="presParOf" srcId="{EB6D6344-282D-48DF-BC82-144FAC0A0038}" destId="{9A19F55D-62DD-4081-8B51-0C3C843FB679}" srcOrd="2" destOrd="0" presId="urn:microsoft.com/office/officeart/2005/8/layout/pList1"/>
    <dgm:cxn modelId="{943B46BA-5AAB-487F-8255-37931C44AB93}" type="presParOf" srcId="{9A19F55D-62DD-4081-8B51-0C3C843FB679}" destId="{C7233C83-EF7F-4BEB-8EAB-E4384E8B05CE}" srcOrd="0" destOrd="0" presId="urn:microsoft.com/office/officeart/2005/8/layout/pList1"/>
    <dgm:cxn modelId="{B3B05CBE-47F3-4B0F-95DC-BDDA9A1FD2B0}" type="presParOf" srcId="{9A19F55D-62DD-4081-8B51-0C3C843FB679}" destId="{938AFC9C-6E59-480B-BC0E-68E3A9AADD7B}" srcOrd="1" destOrd="0" presId="urn:microsoft.com/office/officeart/2005/8/layout/pList1"/>
    <dgm:cxn modelId="{1045AC9B-66BD-4A99-9707-F2F15DB53575}" type="presParOf" srcId="{EB6D6344-282D-48DF-BC82-144FAC0A0038}" destId="{29E1E028-EDD8-4F6F-966C-EB2D33D6C935}" srcOrd="3" destOrd="0" presId="urn:microsoft.com/office/officeart/2005/8/layout/pList1"/>
    <dgm:cxn modelId="{0BCAF059-06A1-4065-95B7-5C788E0EB2F2}" type="presParOf" srcId="{EB6D6344-282D-48DF-BC82-144FAC0A0038}" destId="{A12B208D-47F6-4DAE-9D2D-718FE4A3C8B9}" srcOrd="4" destOrd="0" presId="urn:microsoft.com/office/officeart/2005/8/layout/pList1"/>
    <dgm:cxn modelId="{4E65D1C1-BBCC-463C-A6B7-C8DBB3D82F8C}" type="presParOf" srcId="{A12B208D-47F6-4DAE-9D2D-718FE4A3C8B9}" destId="{2BE30E50-B90D-44E2-9664-E4E3B30C7825}" srcOrd="0" destOrd="0" presId="urn:microsoft.com/office/officeart/2005/8/layout/pList1"/>
    <dgm:cxn modelId="{55FFA0D2-C069-4FB9-868B-3D8289F79150}" type="presParOf" srcId="{A12B208D-47F6-4DAE-9D2D-718FE4A3C8B9}" destId="{F35410CA-790C-4DD7-B014-9EB4DB6A3980}" srcOrd="1" destOrd="0" presId="urn:microsoft.com/office/officeart/2005/8/layout/pList1"/>
    <dgm:cxn modelId="{DF211C0C-E0A9-40DE-9948-E3C0B462B59A}" type="presParOf" srcId="{EB6D6344-282D-48DF-BC82-144FAC0A0038}" destId="{136AD973-F59F-4549-B006-8ED3868837EE}" srcOrd="5" destOrd="0" presId="urn:microsoft.com/office/officeart/2005/8/layout/pList1"/>
    <dgm:cxn modelId="{77363C62-6E55-4D5C-A4F6-A2B4E32B4227}" type="presParOf" srcId="{EB6D6344-282D-48DF-BC82-144FAC0A0038}" destId="{9E4D33EB-3D7C-4DFE-BD4F-785EF46E84D7}" srcOrd="6" destOrd="0" presId="urn:microsoft.com/office/officeart/2005/8/layout/pList1"/>
    <dgm:cxn modelId="{0A4EDBCD-D372-4191-9E2F-1B43B3786D8B}" type="presParOf" srcId="{9E4D33EB-3D7C-4DFE-BD4F-785EF46E84D7}" destId="{6E044F33-D789-4CC8-B438-80C52B43A43F}" srcOrd="0" destOrd="0" presId="urn:microsoft.com/office/officeart/2005/8/layout/pList1"/>
    <dgm:cxn modelId="{5262F2C6-80F7-454F-AD74-086204C69AE7}" type="presParOf" srcId="{9E4D33EB-3D7C-4DFE-BD4F-785EF46E84D7}" destId="{31810280-9162-409D-8E71-BCBF2941540B}" srcOrd="1" destOrd="0" presId="urn:microsoft.com/office/officeart/2005/8/layout/p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FEFB0E-792D-4692-86E8-3C880983904A}">
      <dsp:nvSpPr>
        <dsp:cNvPr id="0" name=""/>
        <dsp:cNvSpPr/>
      </dsp:nvSpPr>
      <dsp:spPr>
        <a:xfrm>
          <a:off x="5183125" y="-148283"/>
          <a:ext cx="911349" cy="88895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tx1"/>
              </a:solidFill>
            </a:rPr>
            <a:t>Office for Leading and Learning (OLL)</a:t>
          </a:r>
        </a:p>
      </dsp:txBody>
      <dsp:txXfrm>
        <a:off x="5226520" y="-104888"/>
        <a:ext cx="824559" cy="802160"/>
      </dsp:txXfrm>
    </dsp:sp>
    <dsp:sp modelId="{B80B03D5-150F-4692-A142-3C1CD446DD4C}">
      <dsp:nvSpPr>
        <dsp:cNvPr id="0" name=""/>
        <dsp:cNvSpPr/>
      </dsp:nvSpPr>
      <dsp:spPr>
        <a:xfrm>
          <a:off x="2970974" y="296191"/>
          <a:ext cx="5335651" cy="5335651"/>
        </a:xfrm>
        <a:custGeom>
          <a:avLst/>
          <a:gdLst/>
          <a:ahLst/>
          <a:cxnLst/>
          <a:rect l="0" t="0" r="0" b="0"/>
          <a:pathLst>
            <a:path>
              <a:moveTo>
                <a:pt x="3128935" y="40151"/>
              </a:moveTo>
              <a:arcTo wR="2667825" hR="2667825" stAng="16797183" swAng="698041"/>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5CB7DAB-1F51-429B-AA86-9865B6C8FBBB}">
      <dsp:nvSpPr>
        <dsp:cNvPr id="0" name=""/>
        <dsp:cNvSpPr/>
      </dsp:nvSpPr>
      <dsp:spPr>
        <a:xfrm>
          <a:off x="6625460" y="271107"/>
          <a:ext cx="911349" cy="897184"/>
        </a:xfrm>
        <a:prstGeom prst="roundRect">
          <a:avLst/>
        </a:prstGeom>
        <a:solidFill>
          <a:schemeClr val="accent2">
            <a:hueOff val="1048353"/>
            <a:satOff val="-199"/>
            <a:lumOff val="-100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tx1"/>
              </a:solidFill>
            </a:rPr>
            <a:t>Office for Technology and Information Services</a:t>
          </a:r>
        </a:p>
      </dsp:txBody>
      <dsp:txXfrm>
        <a:off x="6669257" y="314904"/>
        <a:ext cx="823755" cy="809590"/>
      </dsp:txXfrm>
    </dsp:sp>
    <dsp:sp modelId="{D941B4CC-9A29-442F-AFB6-111EF3B221EB}">
      <dsp:nvSpPr>
        <dsp:cNvPr id="0" name=""/>
        <dsp:cNvSpPr/>
      </dsp:nvSpPr>
      <dsp:spPr>
        <a:xfrm>
          <a:off x="2970974" y="296191"/>
          <a:ext cx="5335651" cy="5335651"/>
        </a:xfrm>
        <a:custGeom>
          <a:avLst/>
          <a:gdLst/>
          <a:ahLst/>
          <a:cxnLst/>
          <a:rect l="0" t="0" r="0" b="0"/>
          <a:pathLst>
            <a:path>
              <a:moveTo>
                <a:pt x="4568815" y="796053"/>
              </a:moveTo>
              <a:arcTo wR="2667825" hR="2667825" stAng="18926623" swAng="536493"/>
            </a:path>
          </a:pathLst>
        </a:custGeom>
        <a:noFill/>
        <a:ln w="9525" cap="flat" cmpd="sng" algn="ctr">
          <a:solidFill>
            <a:schemeClr val="accent2">
              <a:hueOff val="1048353"/>
              <a:satOff val="-199"/>
              <a:lumOff val="-1000"/>
              <a:alphaOff val="0"/>
            </a:schemeClr>
          </a:solidFill>
          <a:prstDash val="solid"/>
        </a:ln>
        <a:effectLst/>
      </dsp:spPr>
      <dsp:style>
        <a:lnRef idx="1">
          <a:scrgbClr r="0" g="0" b="0"/>
        </a:lnRef>
        <a:fillRef idx="0">
          <a:scrgbClr r="0" g="0" b="0"/>
        </a:fillRef>
        <a:effectRef idx="0">
          <a:scrgbClr r="0" g="0" b="0"/>
        </a:effectRef>
        <a:fontRef idx="minor"/>
      </dsp:style>
    </dsp:sp>
    <dsp:sp modelId="{200F7D37-4D41-400E-B602-3A902E06EFE6}">
      <dsp:nvSpPr>
        <dsp:cNvPr id="0" name=""/>
        <dsp:cNvSpPr/>
      </dsp:nvSpPr>
      <dsp:spPr>
        <a:xfrm>
          <a:off x="7609865" y="1413908"/>
          <a:ext cx="911349" cy="883707"/>
        </a:xfrm>
        <a:prstGeom prst="roundRect">
          <a:avLst/>
        </a:prstGeom>
        <a:solidFill>
          <a:schemeClr val="accent2">
            <a:hueOff val="2096706"/>
            <a:satOff val="-398"/>
            <a:lumOff val="-200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tx1"/>
              </a:solidFill>
            </a:rPr>
            <a:t>Professional Development and School Supports (OLL)</a:t>
          </a:r>
        </a:p>
      </dsp:txBody>
      <dsp:txXfrm>
        <a:off x="7653004" y="1457047"/>
        <a:ext cx="825071" cy="797429"/>
      </dsp:txXfrm>
    </dsp:sp>
    <dsp:sp modelId="{506AF436-3051-4CAC-AC18-B1B212B98959}">
      <dsp:nvSpPr>
        <dsp:cNvPr id="0" name=""/>
        <dsp:cNvSpPr/>
      </dsp:nvSpPr>
      <dsp:spPr>
        <a:xfrm>
          <a:off x="2970974" y="296191"/>
          <a:ext cx="5335651" cy="5335651"/>
        </a:xfrm>
        <a:custGeom>
          <a:avLst/>
          <a:gdLst/>
          <a:ahLst/>
          <a:cxnLst/>
          <a:rect l="0" t="0" r="0" b="0"/>
          <a:pathLst>
            <a:path>
              <a:moveTo>
                <a:pt x="5252539" y="2007107"/>
              </a:moveTo>
              <a:arcTo wR="2667825" hR="2667825" stAng="20739649" swAng="742424"/>
            </a:path>
          </a:pathLst>
        </a:custGeom>
        <a:noFill/>
        <a:ln w="9525" cap="flat" cmpd="sng" algn="ctr">
          <a:solidFill>
            <a:schemeClr val="accent2">
              <a:hueOff val="2096706"/>
              <a:satOff val="-398"/>
              <a:lumOff val="-2000"/>
              <a:alphaOff val="0"/>
            </a:schemeClr>
          </a:solidFill>
          <a:prstDash val="solid"/>
        </a:ln>
        <a:effectLst/>
      </dsp:spPr>
      <dsp:style>
        <a:lnRef idx="1">
          <a:scrgbClr r="0" g="0" b="0"/>
        </a:lnRef>
        <a:fillRef idx="0">
          <a:scrgbClr r="0" g="0" b="0"/>
        </a:fillRef>
        <a:effectRef idx="0">
          <a:scrgbClr r="0" g="0" b="0"/>
        </a:effectRef>
        <a:fontRef idx="minor"/>
      </dsp:style>
    </dsp:sp>
    <dsp:sp modelId="{2D29BD39-9F03-4D31-B89B-1CFAADEE1745}">
      <dsp:nvSpPr>
        <dsp:cNvPr id="0" name=""/>
        <dsp:cNvSpPr/>
      </dsp:nvSpPr>
      <dsp:spPr>
        <a:xfrm>
          <a:off x="7823796" y="2878382"/>
          <a:ext cx="911349" cy="930612"/>
        </a:xfrm>
        <a:prstGeom prst="roundRect">
          <a:avLst/>
        </a:prstGeom>
        <a:solidFill>
          <a:schemeClr val="accent2">
            <a:hueOff val="3145059"/>
            <a:satOff val="-596"/>
            <a:lumOff val="-300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tx1"/>
              </a:solidFill>
            </a:rPr>
            <a:t>Finance Services and Internal Audits</a:t>
          </a:r>
        </a:p>
      </dsp:txBody>
      <dsp:txXfrm>
        <a:off x="7868284" y="2922870"/>
        <a:ext cx="822373" cy="841636"/>
      </dsp:txXfrm>
    </dsp:sp>
    <dsp:sp modelId="{84BD9BAA-14D9-4EE6-9C8E-D484E80770CD}">
      <dsp:nvSpPr>
        <dsp:cNvPr id="0" name=""/>
        <dsp:cNvSpPr/>
      </dsp:nvSpPr>
      <dsp:spPr>
        <a:xfrm>
          <a:off x="2970974" y="296191"/>
          <a:ext cx="5335651" cy="5335651"/>
        </a:xfrm>
        <a:custGeom>
          <a:avLst/>
          <a:gdLst/>
          <a:ahLst/>
          <a:cxnLst/>
          <a:rect l="0" t="0" r="0" b="0"/>
          <a:pathLst>
            <a:path>
              <a:moveTo>
                <a:pt x="5196833" y="3517185"/>
              </a:moveTo>
              <a:arcTo wR="2667825" hR="2667825" stAng="1113868" swAng="584392"/>
            </a:path>
          </a:pathLst>
        </a:custGeom>
        <a:noFill/>
        <a:ln w="9525" cap="flat" cmpd="sng" algn="ctr">
          <a:solidFill>
            <a:schemeClr val="accent2">
              <a:hueOff val="3145059"/>
              <a:satOff val="-596"/>
              <a:lumOff val="-3000"/>
              <a:alphaOff val="0"/>
            </a:schemeClr>
          </a:solidFill>
          <a:prstDash val="solid"/>
        </a:ln>
        <a:effectLst/>
      </dsp:spPr>
      <dsp:style>
        <a:lnRef idx="1">
          <a:scrgbClr r="0" g="0" b="0"/>
        </a:lnRef>
        <a:fillRef idx="0">
          <a:scrgbClr r="0" g="0" b="0"/>
        </a:fillRef>
        <a:effectRef idx="0">
          <a:scrgbClr r="0" g="0" b="0"/>
        </a:effectRef>
        <a:fontRef idx="minor"/>
      </dsp:style>
    </dsp:sp>
    <dsp:sp modelId="{0307D1F7-EC10-4BF1-BF0F-B1B3D4646D1E}">
      <dsp:nvSpPr>
        <dsp:cNvPr id="0" name=""/>
        <dsp:cNvSpPr/>
      </dsp:nvSpPr>
      <dsp:spPr>
        <a:xfrm>
          <a:off x="7199333" y="4233046"/>
          <a:ext cx="911349" cy="956048"/>
        </a:xfrm>
        <a:prstGeom prst="roundRect">
          <a:avLst/>
        </a:prstGeom>
        <a:solidFill>
          <a:schemeClr val="accent2">
            <a:hueOff val="4193411"/>
            <a:satOff val="-795"/>
            <a:lumOff val="-400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tx1"/>
              </a:solidFill>
            </a:rPr>
            <a:t>Student Support Programs and Services</a:t>
          </a:r>
        </a:p>
      </dsp:txBody>
      <dsp:txXfrm>
        <a:off x="7243821" y="4277534"/>
        <a:ext cx="822373" cy="867072"/>
      </dsp:txXfrm>
    </dsp:sp>
    <dsp:sp modelId="{256F334F-D145-47E0-8733-D71B574684E5}">
      <dsp:nvSpPr>
        <dsp:cNvPr id="0" name=""/>
        <dsp:cNvSpPr/>
      </dsp:nvSpPr>
      <dsp:spPr>
        <a:xfrm>
          <a:off x="2970978" y="296188"/>
          <a:ext cx="5335651" cy="5335651"/>
        </a:xfrm>
        <a:custGeom>
          <a:avLst/>
          <a:gdLst/>
          <a:ahLst/>
          <a:cxnLst/>
          <a:rect l="0" t="0" r="0" b="0"/>
          <a:pathLst>
            <a:path>
              <a:moveTo>
                <a:pt x="4224997" y="4834045"/>
              </a:moveTo>
              <a:arcTo wR="2667825" hR="2667825" stAng="3257387" swAng="522902"/>
            </a:path>
          </a:pathLst>
        </a:custGeom>
        <a:noFill/>
        <a:ln w="9525" cap="flat" cmpd="sng" algn="ctr">
          <a:solidFill>
            <a:schemeClr val="accent2">
              <a:hueOff val="4193411"/>
              <a:satOff val="-795"/>
              <a:lumOff val="-4000"/>
              <a:alphaOff val="0"/>
            </a:schemeClr>
          </a:solidFill>
          <a:prstDash val="solid"/>
        </a:ln>
        <a:effectLst/>
      </dsp:spPr>
      <dsp:style>
        <a:lnRef idx="1">
          <a:scrgbClr r="0" g="0" b="0"/>
        </a:lnRef>
        <a:fillRef idx="0">
          <a:scrgbClr r="0" g="0" b="0"/>
        </a:fillRef>
        <a:effectRef idx="0">
          <a:scrgbClr r="0" g="0" b="0"/>
        </a:effectRef>
        <a:fontRef idx="minor"/>
      </dsp:style>
    </dsp:sp>
    <dsp:sp modelId="{41FA61BD-8318-4897-BFFD-2D9B189C6D60}">
      <dsp:nvSpPr>
        <dsp:cNvPr id="0" name=""/>
        <dsp:cNvSpPr/>
      </dsp:nvSpPr>
      <dsp:spPr>
        <a:xfrm>
          <a:off x="5934735" y="5072418"/>
          <a:ext cx="911349" cy="902717"/>
        </a:xfrm>
        <a:prstGeom prst="roundRect">
          <a:avLst/>
        </a:prstGeom>
        <a:solidFill>
          <a:schemeClr val="accent2">
            <a:hueOff val="5241764"/>
            <a:satOff val="-994"/>
            <a:lumOff val="-500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tx1"/>
              </a:solidFill>
            </a:rPr>
            <a:t>Charter Office</a:t>
          </a:r>
        </a:p>
      </dsp:txBody>
      <dsp:txXfrm>
        <a:off x="5978802" y="5116485"/>
        <a:ext cx="823215" cy="814583"/>
      </dsp:txXfrm>
    </dsp:sp>
    <dsp:sp modelId="{DDD648AE-9214-4901-8AFF-5F31F7D4956D}">
      <dsp:nvSpPr>
        <dsp:cNvPr id="0" name=""/>
        <dsp:cNvSpPr/>
      </dsp:nvSpPr>
      <dsp:spPr>
        <a:xfrm>
          <a:off x="2970970" y="296191"/>
          <a:ext cx="5335651" cy="5335651"/>
        </a:xfrm>
        <a:custGeom>
          <a:avLst/>
          <a:gdLst/>
          <a:ahLst/>
          <a:cxnLst/>
          <a:rect l="0" t="0" r="0" b="0"/>
          <a:pathLst>
            <a:path>
              <a:moveTo>
                <a:pt x="2958041" y="5319818"/>
              </a:moveTo>
              <a:arcTo wR="2667825" hR="2667825" stAng="5025287" swAng="728641"/>
            </a:path>
          </a:pathLst>
        </a:custGeom>
        <a:noFill/>
        <a:ln w="9525" cap="flat" cmpd="sng" algn="ctr">
          <a:solidFill>
            <a:schemeClr val="accent2">
              <a:hueOff val="5241764"/>
              <a:satOff val="-994"/>
              <a:lumOff val="-5000"/>
              <a:alphaOff val="0"/>
            </a:schemeClr>
          </a:solidFill>
          <a:prstDash val="solid"/>
        </a:ln>
        <a:effectLst/>
      </dsp:spPr>
      <dsp:style>
        <a:lnRef idx="1">
          <a:scrgbClr r="0" g="0" b="0"/>
        </a:lnRef>
        <a:fillRef idx="0">
          <a:scrgbClr r="0" g="0" b="0"/>
        </a:fillRef>
        <a:effectRef idx="0">
          <a:scrgbClr r="0" g="0" b="0"/>
        </a:effectRef>
        <a:fontRef idx="minor"/>
      </dsp:style>
    </dsp:sp>
    <dsp:sp modelId="{03463689-F2D9-41AD-AA58-1EB5935B42F1}">
      <dsp:nvSpPr>
        <dsp:cNvPr id="0" name=""/>
        <dsp:cNvSpPr/>
      </dsp:nvSpPr>
      <dsp:spPr>
        <a:xfrm>
          <a:off x="4415481" y="5072415"/>
          <a:ext cx="943410" cy="902723"/>
        </a:xfrm>
        <a:prstGeom prst="roundRect">
          <a:avLst/>
        </a:prstGeom>
        <a:solidFill>
          <a:schemeClr val="accent2">
            <a:hueOff val="6290117"/>
            <a:satOff val="-1193"/>
            <a:lumOff val="-599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tx1"/>
              </a:solidFill>
            </a:rPr>
            <a:t>Accountability, Research and Measurement</a:t>
          </a:r>
        </a:p>
      </dsp:txBody>
      <dsp:txXfrm>
        <a:off x="4459548" y="5116482"/>
        <a:ext cx="855276" cy="814589"/>
      </dsp:txXfrm>
    </dsp:sp>
    <dsp:sp modelId="{C16DDFAF-58E3-46A5-900E-B684370742BE}">
      <dsp:nvSpPr>
        <dsp:cNvPr id="0" name=""/>
        <dsp:cNvSpPr/>
      </dsp:nvSpPr>
      <dsp:spPr>
        <a:xfrm>
          <a:off x="2970974" y="296191"/>
          <a:ext cx="5335651" cy="5335651"/>
        </a:xfrm>
        <a:custGeom>
          <a:avLst/>
          <a:gdLst/>
          <a:ahLst/>
          <a:cxnLst/>
          <a:rect l="0" t="0" r="0" b="0"/>
          <a:pathLst>
            <a:path>
              <a:moveTo>
                <a:pt x="1440566" y="5036608"/>
              </a:moveTo>
              <a:arcTo wR="2667825" hR="2667825" stAng="7043312" swAng="560822"/>
            </a:path>
          </a:pathLst>
        </a:custGeom>
        <a:noFill/>
        <a:ln w="9525" cap="flat" cmpd="sng" algn="ctr">
          <a:solidFill>
            <a:schemeClr val="accent2">
              <a:hueOff val="6290117"/>
              <a:satOff val="-1193"/>
              <a:lumOff val="-5999"/>
              <a:alphaOff val="0"/>
            </a:schemeClr>
          </a:solidFill>
          <a:prstDash val="solid"/>
        </a:ln>
        <a:effectLst/>
      </dsp:spPr>
      <dsp:style>
        <a:lnRef idx="1">
          <a:scrgbClr r="0" g="0" b="0"/>
        </a:lnRef>
        <a:fillRef idx="0">
          <a:scrgbClr r="0" g="0" b="0"/>
        </a:fillRef>
        <a:effectRef idx="0">
          <a:scrgbClr r="0" g="0" b="0"/>
        </a:effectRef>
        <a:fontRef idx="minor"/>
      </dsp:style>
    </dsp:sp>
    <dsp:sp modelId="{1E3A7980-9057-4275-8820-3E2D6E957DBC}">
      <dsp:nvSpPr>
        <dsp:cNvPr id="0" name=""/>
        <dsp:cNvSpPr/>
      </dsp:nvSpPr>
      <dsp:spPr>
        <a:xfrm>
          <a:off x="3166917" y="4322774"/>
          <a:ext cx="911349" cy="776594"/>
        </a:xfrm>
        <a:prstGeom prst="roundRect">
          <a:avLst/>
        </a:prstGeom>
        <a:solidFill>
          <a:schemeClr val="accent2">
            <a:hueOff val="7338470"/>
            <a:satOff val="-1392"/>
            <a:lumOff val="-699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tx1"/>
              </a:solidFill>
            </a:rPr>
            <a:t>Food and Nutrition Services</a:t>
          </a:r>
        </a:p>
      </dsp:txBody>
      <dsp:txXfrm>
        <a:off x="3204827" y="4360684"/>
        <a:ext cx="835529" cy="700774"/>
      </dsp:txXfrm>
    </dsp:sp>
    <dsp:sp modelId="{D44D541A-541C-4AEF-B176-23E8CD6E6B66}">
      <dsp:nvSpPr>
        <dsp:cNvPr id="0" name=""/>
        <dsp:cNvSpPr/>
      </dsp:nvSpPr>
      <dsp:spPr>
        <a:xfrm>
          <a:off x="2970974" y="296191"/>
          <a:ext cx="5335651" cy="5335651"/>
        </a:xfrm>
        <a:custGeom>
          <a:avLst/>
          <a:gdLst/>
          <a:ahLst/>
          <a:cxnLst/>
          <a:rect l="0" t="0" r="0" b="0"/>
          <a:pathLst>
            <a:path>
              <a:moveTo>
                <a:pt x="369233" y="4021992"/>
              </a:moveTo>
              <a:arcTo wR="2667825" hR="2667825" stAng="8969786" swAng="674350"/>
            </a:path>
          </a:pathLst>
        </a:custGeom>
        <a:noFill/>
        <a:ln w="9525" cap="flat" cmpd="sng" algn="ctr">
          <a:solidFill>
            <a:schemeClr val="accent2">
              <a:hueOff val="7338470"/>
              <a:satOff val="-1392"/>
              <a:lumOff val="-6999"/>
              <a:alphaOff val="0"/>
            </a:schemeClr>
          </a:solidFill>
          <a:prstDash val="solid"/>
        </a:ln>
        <a:effectLst/>
      </dsp:spPr>
      <dsp:style>
        <a:lnRef idx="1">
          <a:scrgbClr r="0" g="0" b="0"/>
        </a:lnRef>
        <a:fillRef idx="0">
          <a:scrgbClr r="0" g="0" b="0"/>
        </a:fillRef>
        <a:effectRef idx="0">
          <a:scrgbClr r="0" g="0" b="0"/>
        </a:effectRef>
        <a:fontRef idx="minor"/>
      </dsp:style>
    </dsp:sp>
    <dsp:sp modelId="{7363E00D-1894-4FF3-B8F0-77CCFE6BE732}">
      <dsp:nvSpPr>
        <dsp:cNvPr id="0" name=""/>
        <dsp:cNvSpPr/>
      </dsp:nvSpPr>
      <dsp:spPr>
        <a:xfrm>
          <a:off x="2542454" y="2848203"/>
          <a:ext cx="911349" cy="990969"/>
        </a:xfrm>
        <a:prstGeom prst="roundRect">
          <a:avLst/>
        </a:prstGeom>
        <a:solidFill>
          <a:schemeClr val="accent2">
            <a:hueOff val="8386823"/>
            <a:satOff val="-1590"/>
            <a:lumOff val="-799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tx1"/>
              </a:solidFill>
            </a:rPr>
            <a:t>Construction Services </a:t>
          </a:r>
        </a:p>
      </dsp:txBody>
      <dsp:txXfrm>
        <a:off x="2586942" y="2892691"/>
        <a:ext cx="822373" cy="901993"/>
      </dsp:txXfrm>
    </dsp:sp>
    <dsp:sp modelId="{DEEAAF21-F5C8-4BFE-BB66-9C6A4EF5BD18}">
      <dsp:nvSpPr>
        <dsp:cNvPr id="0" name=""/>
        <dsp:cNvSpPr/>
      </dsp:nvSpPr>
      <dsp:spPr>
        <a:xfrm>
          <a:off x="2970974" y="296191"/>
          <a:ext cx="5335651" cy="5335651"/>
        </a:xfrm>
        <a:custGeom>
          <a:avLst/>
          <a:gdLst/>
          <a:ahLst/>
          <a:cxnLst/>
          <a:rect l="0" t="0" r="0" b="0"/>
          <a:pathLst>
            <a:path>
              <a:moveTo>
                <a:pt x="2741" y="2546908"/>
              </a:moveTo>
              <a:arcTo wR="2667825" hR="2667825" stAng="10955867" swAng="646193"/>
            </a:path>
          </a:pathLst>
        </a:custGeom>
        <a:noFill/>
        <a:ln w="9525" cap="flat" cmpd="sng" algn="ctr">
          <a:solidFill>
            <a:schemeClr val="accent2">
              <a:hueOff val="8386823"/>
              <a:satOff val="-1590"/>
              <a:lumOff val="-7999"/>
              <a:alphaOff val="0"/>
            </a:schemeClr>
          </a:solidFill>
          <a:prstDash val="solid"/>
        </a:ln>
        <a:effectLst/>
      </dsp:spPr>
      <dsp:style>
        <a:lnRef idx="1">
          <a:scrgbClr r="0" g="0" b="0"/>
        </a:lnRef>
        <a:fillRef idx="0">
          <a:scrgbClr r="0" g="0" b="0"/>
        </a:fillRef>
        <a:effectRef idx="0">
          <a:scrgbClr r="0" g="0" b="0"/>
        </a:effectRef>
        <a:fontRef idx="minor"/>
      </dsp:style>
    </dsp:sp>
    <dsp:sp modelId="{6903ECC7-5C27-45AE-905F-5EFFBE1C3FE7}">
      <dsp:nvSpPr>
        <dsp:cNvPr id="0" name=""/>
        <dsp:cNvSpPr/>
      </dsp:nvSpPr>
      <dsp:spPr>
        <a:xfrm>
          <a:off x="2743203" y="1369275"/>
          <a:ext cx="937714" cy="972973"/>
        </a:xfrm>
        <a:prstGeom prst="roundRect">
          <a:avLst/>
        </a:prstGeom>
        <a:solidFill>
          <a:schemeClr val="accent2">
            <a:hueOff val="9435176"/>
            <a:satOff val="-1789"/>
            <a:lumOff val="-899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tx1"/>
              </a:solidFill>
            </a:rPr>
            <a:t>Human  Resources and Educator Quality</a:t>
          </a:r>
        </a:p>
      </dsp:txBody>
      <dsp:txXfrm>
        <a:off x="2788978" y="1415050"/>
        <a:ext cx="846164" cy="881423"/>
      </dsp:txXfrm>
    </dsp:sp>
    <dsp:sp modelId="{A8245951-5713-407B-A470-37AB60D8F3B5}">
      <dsp:nvSpPr>
        <dsp:cNvPr id="0" name=""/>
        <dsp:cNvSpPr/>
      </dsp:nvSpPr>
      <dsp:spPr>
        <a:xfrm>
          <a:off x="2970974" y="296191"/>
          <a:ext cx="5335651" cy="5335651"/>
        </a:xfrm>
        <a:custGeom>
          <a:avLst/>
          <a:gdLst/>
          <a:ahLst/>
          <a:cxnLst/>
          <a:rect l="0" t="0" r="0" b="0"/>
          <a:pathLst>
            <a:path>
              <a:moveTo>
                <a:pt x="530743" y="1070898"/>
              </a:moveTo>
              <a:arcTo wR="2667825" hR="2667825" stAng="13006128" swAng="344555"/>
            </a:path>
          </a:pathLst>
        </a:custGeom>
        <a:noFill/>
        <a:ln w="9525" cap="flat" cmpd="sng" algn="ctr">
          <a:solidFill>
            <a:schemeClr val="accent2">
              <a:hueOff val="9435176"/>
              <a:satOff val="-1789"/>
              <a:lumOff val="-8999"/>
              <a:alphaOff val="0"/>
            </a:schemeClr>
          </a:solidFill>
          <a:prstDash val="solid"/>
        </a:ln>
        <a:effectLst/>
      </dsp:spPr>
      <dsp:style>
        <a:lnRef idx="1">
          <a:scrgbClr r="0" g="0" b="0"/>
        </a:lnRef>
        <a:fillRef idx="0">
          <a:scrgbClr r="0" g="0" b="0"/>
        </a:fillRef>
        <a:effectRef idx="0">
          <a:scrgbClr r="0" g="0" b="0"/>
        </a:effectRef>
        <a:fontRef idx="minor"/>
      </dsp:style>
    </dsp:sp>
    <dsp:sp modelId="{CBD6FEFD-AAB1-4268-B418-674F24EB490E}">
      <dsp:nvSpPr>
        <dsp:cNvPr id="0" name=""/>
        <dsp:cNvSpPr/>
      </dsp:nvSpPr>
      <dsp:spPr>
        <a:xfrm>
          <a:off x="3674074" y="279347"/>
          <a:ext cx="1044779" cy="880704"/>
        </a:xfrm>
        <a:prstGeom prst="roundRect">
          <a:avLst/>
        </a:prstGeom>
        <a:solidFill>
          <a:schemeClr val="accent2">
            <a:hueOff val="10483529"/>
            <a:satOff val="-1988"/>
            <a:lumOff val="-999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tx1"/>
              </a:solidFill>
            </a:rPr>
            <a:t>Transportation Services</a:t>
          </a:r>
        </a:p>
      </dsp:txBody>
      <dsp:txXfrm>
        <a:off x="3717066" y="322339"/>
        <a:ext cx="958795" cy="794720"/>
      </dsp:txXfrm>
    </dsp:sp>
    <dsp:sp modelId="{F2180FF9-AE4A-4824-A660-37A76CEF2CB6}">
      <dsp:nvSpPr>
        <dsp:cNvPr id="0" name=""/>
        <dsp:cNvSpPr/>
      </dsp:nvSpPr>
      <dsp:spPr>
        <a:xfrm>
          <a:off x="2970974" y="296191"/>
          <a:ext cx="5335651" cy="5335651"/>
        </a:xfrm>
        <a:custGeom>
          <a:avLst/>
          <a:gdLst/>
          <a:ahLst/>
          <a:cxnLst/>
          <a:rect l="0" t="0" r="0" b="0"/>
          <a:pathLst>
            <a:path>
              <a:moveTo>
                <a:pt x="1752393" y="161977"/>
              </a:moveTo>
              <a:arcTo wR="2667825" hR="2667825" stAng="14995910" swAng="607824"/>
            </a:path>
          </a:pathLst>
        </a:custGeom>
        <a:noFill/>
        <a:ln w="9525" cap="flat" cmpd="sng" algn="ctr">
          <a:solidFill>
            <a:schemeClr val="accent2">
              <a:hueOff val="10483529"/>
              <a:satOff val="-1988"/>
              <a:lumOff val="-9999"/>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EB9618-E821-488A-A1A5-6EC1B44CD668}">
      <dsp:nvSpPr>
        <dsp:cNvPr id="0" name=""/>
        <dsp:cNvSpPr/>
      </dsp:nvSpPr>
      <dsp:spPr>
        <a:xfrm>
          <a:off x="809949" y="403"/>
          <a:ext cx="1955370" cy="134725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6BEACC8-89F5-49E6-9611-91828A78C2A9}">
      <dsp:nvSpPr>
        <dsp:cNvPr id="0" name=""/>
        <dsp:cNvSpPr/>
      </dsp:nvSpPr>
      <dsp:spPr>
        <a:xfrm>
          <a:off x="809949" y="1347653"/>
          <a:ext cx="1955370" cy="7254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149352" rIns="149352" bIns="0" numCol="1" spcCol="1270" anchor="t" anchorCtr="0">
          <a:noAutofit/>
        </a:bodyPr>
        <a:lstStyle/>
        <a:p>
          <a:pPr marL="0" lvl="0" indent="0" algn="ctr" defTabSz="933450">
            <a:lnSpc>
              <a:spcPct val="90000"/>
            </a:lnSpc>
            <a:spcBef>
              <a:spcPct val="0"/>
            </a:spcBef>
            <a:spcAft>
              <a:spcPct val="35000"/>
            </a:spcAft>
            <a:buNone/>
          </a:pPr>
          <a:r>
            <a:rPr lang="en-US" sz="2100" b="1" kern="1200" dirty="0"/>
            <a:t>Governance</a:t>
          </a:r>
        </a:p>
      </dsp:txBody>
      <dsp:txXfrm>
        <a:off x="809949" y="1347653"/>
        <a:ext cx="1955370" cy="725442"/>
      </dsp:txXfrm>
    </dsp:sp>
    <dsp:sp modelId="{7556922E-0A8B-4907-9635-33EF50B31722}">
      <dsp:nvSpPr>
        <dsp:cNvPr id="0" name=""/>
        <dsp:cNvSpPr/>
      </dsp:nvSpPr>
      <dsp:spPr>
        <a:xfrm>
          <a:off x="2960938" y="403"/>
          <a:ext cx="1955370" cy="1347250"/>
        </a:xfrm>
        <a:prstGeom prst="roundRect">
          <a:avLst/>
        </a:prstGeom>
        <a:solidFill>
          <a:schemeClr val="accent2">
            <a:hueOff val="3494510"/>
            <a:satOff val="-663"/>
            <a:lumOff val="-333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08B63C-9FBE-48E1-9566-A955A9F1B7EC}">
      <dsp:nvSpPr>
        <dsp:cNvPr id="0" name=""/>
        <dsp:cNvSpPr/>
      </dsp:nvSpPr>
      <dsp:spPr>
        <a:xfrm>
          <a:off x="2960938" y="1347653"/>
          <a:ext cx="1955370" cy="7254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149352" rIns="149352" bIns="0" numCol="1" spcCol="1270" anchor="t" anchorCtr="0">
          <a:noAutofit/>
        </a:bodyPr>
        <a:lstStyle/>
        <a:p>
          <a:pPr marL="0" lvl="0" indent="0" algn="ctr" defTabSz="933450">
            <a:lnSpc>
              <a:spcPct val="90000"/>
            </a:lnSpc>
            <a:spcBef>
              <a:spcPct val="0"/>
            </a:spcBef>
            <a:spcAft>
              <a:spcPct val="35000"/>
            </a:spcAft>
            <a:buNone/>
          </a:pPr>
          <a:r>
            <a:rPr lang="en-US" sz="2100" b="1" kern="1200" dirty="0"/>
            <a:t>Operations</a:t>
          </a:r>
        </a:p>
      </dsp:txBody>
      <dsp:txXfrm>
        <a:off x="2960938" y="1347653"/>
        <a:ext cx="1955370" cy="725442"/>
      </dsp:txXfrm>
    </dsp:sp>
    <dsp:sp modelId="{3F0499C5-9A2C-400D-B350-5337B370183F}">
      <dsp:nvSpPr>
        <dsp:cNvPr id="0" name=""/>
        <dsp:cNvSpPr/>
      </dsp:nvSpPr>
      <dsp:spPr>
        <a:xfrm>
          <a:off x="5111928" y="403"/>
          <a:ext cx="1955370" cy="1347250"/>
        </a:xfrm>
        <a:prstGeom prst="roundRect">
          <a:avLst/>
        </a:prstGeom>
        <a:solidFill>
          <a:schemeClr val="accent2">
            <a:hueOff val="6989019"/>
            <a:satOff val="-1325"/>
            <a:lumOff val="-666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C39595F-606A-4586-8DEA-5B23BEBA2DBF}">
      <dsp:nvSpPr>
        <dsp:cNvPr id="0" name=""/>
        <dsp:cNvSpPr/>
      </dsp:nvSpPr>
      <dsp:spPr>
        <a:xfrm>
          <a:off x="5111928" y="1347653"/>
          <a:ext cx="1955370" cy="7254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149352" rIns="149352" bIns="0" numCol="1" spcCol="1270" anchor="t" anchorCtr="0">
          <a:noAutofit/>
        </a:bodyPr>
        <a:lstStyle/>
        <a:p>
          <a:pPr marL="0" lvl="0" indent="0" algn="ctr" defTabSz="933450">
            <a:lnSpc>
              <a:spcPct val="90000"/>
            </a:lnSpc>
            <a:spcBef>
              <a:spcPct val="0"/>
            </a:spcBef>
            <a:spcAft>
              <a:spcPct val="35000"/>
            </a:spcAft>
            <a:buNone/>
          </a:pPr>
          <a:r>
            <a:rPr lang="en-US" sz="2100" b="1" kern="1200" dirty="0"/>
            <a:t>Curriculum</a:t>
          </a:r>
        </a:p>
      </dsp:txBody>
      <dsp:txXfrm>
        <a:off x="5111928" y="1347653"/>
        <a:ext cx="1955370" cy="725442"/>
      </dsp:txXfrm>
    </dsp:sp>
    <dsp:sp modelId="{D32A4757-DF58-41CB-B15D-527369D190FD}">
      <dsp:nvSpPr>
        <dsp:cNvPr id="0" name=""/>
        <dsp:cNvSpPr/>
      </dsp:nvSpPr>
      <dsp:spPr>
        <a:xfrm>
          <a:off x="7262917" y="403"/>
          <a:ext cx="1955370" cy="1347250"/>
        </a:xfrm>
        <a:prstGeom prst="roundRect">
          <a:avLst/>
        </a:prstGeom>
        <a:solidFill>
          <a:schemeClr val="accent2">
            <a:hueOff val="10483529"/>
            <a:satOff val="-1988"/>
            <a:lumOff val="-999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0251F01-3B02-44F4-A9DF-EE30F456E437}">
      <dsp:nvSpPr>
        <dsp:cNvPr id="0" name=""/>
        <dsp:cNvSpPr/>
      </dsp:nvSpPr>
      <dsp:spPr>
        <a:xfrm>
          <a:off x="7262917" y="1347653"/>
          <a:ext cx="1955370" cy="7254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149352" rIns="149352" bIns="0" numCol="1" spcCol="1270" anchor="t" anchorCtr="0">
          <a:noAutofit/>
        </a:bodyPr>
        <a:lstStyle/>
        <a:p>
          <a:pPr marL="0" lvl="0" indent="0" algn="ctr" defTabSz="933450">
            <a:lnSpc>
              <a:spcPct val="90000"/>
            </a:lnSpc>
            <a:spcBef>
              <a:spcPct val="0"/>
            </a:spcBef>
            <a:spcAft>
              <a:spcPct val="35000"/>
            </a:spcAft>
            <a:buNone/>
          </a:pPr>
          <a:r>
            <a:rPr lang="en-US" sz="2100" b="1" kern="1200" dirty="0"/>
            <a:t>Academic Accountability</a:t>
          </a:r>
        </a:p>
      </dsp:txBody>
      <dsp:txXfrm>
        <a:off x="7262917" y="1347653"/>
        <a:ext cx="1955370" cy="7254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556EAB-4C10-4652-9050-42967C67723B}">
      <dsp:nvSpPr>
        <dsp:cNvPr id="0" name=""/>
        <dsp:cNvSpPr/>
      </dsp:nvSpPr>
      <dsp:spPr>
        <a:xfrm>
          <a:off x="737161" y="523"/>
          <a:ext cx="1942994" cy="1338722"/>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3D759E8-A8E3-4C34-BB4C-6DFBBA859673}">
      <dsp:nvSpPr>
        <dsp:cNvPr id="0" name=""/>
        <dsp:cNvSpPr/>
      </dsp:nvSpPr>
      <dsp:spPr>
        <a:xfrm>
          <a:off x="737161" y="1339246"/>
          <a:ext cx="1942994" cy="7208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5128" tIns="135128" rIns="135128" bIns="0" numCol="1" spcCol="1270" anchor="t" anchorCtr="0">
          <a:noAutofit/>
        </a:bodyPr>
        <a:lstStyle/>
        <a:p>
          <a:pPr marL="0" lvl="0" indent="0" algn="ctr" defTabSz="844550">
            <a:lnSpc>
              <a:spcPct val="90000"/>
            </a:lnSpc>
            <a:spcBef>
              <a:spcPct val="0"/>
            </a:spcBef>
            <a:spcAft>
              <a:spcPct val="35000"/>
            </a:spcAft>
            <a:buNone/>
          </a:pPr>
          <a:r>
            <a:rPr lang="en-US" sz="1900" b="1" kern="1200" dirty="0"/>
            <a:t>Safety and Risk Management</a:t>
          </a:r>
        </a:p>
      </dsp:txBody>
      <dsp:txXfrm>
        <a:off x="737161" y="1339246"/>
        <a:ext cx="1942994" cy="720850"/>
      </dsp:txXfrm>
    </dsp:sp>
    <dsp:sp modelId="{C7233C83-EF7F-4BEB-8EAB-E4384E8B05CE}">
      <dsp:nvSpPr>
        <dsp:cNvPr id="0" name=""/>
        <dsp:cNvSpPr/>
      </dsp:nvSpPr>
      <dsp:spPr>
        <a:xfrm>
          <a:off x="2874536" y="523"/>
          <a:ext cx="1942994" cy="1338722"/>
        </a:xfrm>
        <a:prstGeom prst="roundRect">
          <a:avLst/>
        </a:prstGeom>
        <a:solidFill>
          <a:schemeClr val="accent5">
            <a:hueOff val="3546033"/>
            <a:satOff val="-153"/>
            <a:lumOff val="-699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8AFC9C-6E59-480B-BC0E-68E3A9AADD7B}">
      <dsp:nvSpPr>
        <dsp:cNvPr id="0" name=""/>
        <dsp:cNvSpPr/>
      </dsp:nvSpPr>
      <dsp:spPr>
        <a:xfrm>
          <a:off x="2874536" y="1339246"/>
          <a:ext cx="1942994" cy="7208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5128" tIns="135128" rIns="135128" bIns="0" numCol="1" spcCol="1270" anchor="t" anchorCtr="0">
          <a:noAutofit/>
        </a:bodyPr>
        <a:lstStyle/>
        <a:p>
          <a:pPr marL="0" lvl="0" indent="0" algn="ctr" defTabSz="844550">
            <a:lnSpc>
              <a:spcPct val="90000"/>
            </a:lnSpc>
            <a:spcBef>
              <a:spcPct val="0"/>
            </a:spcBef>
            <a:spcAft>
              <a:spcPct val="35000"/>
            </a:spcAft>
            <a:buNone/>
          </a:pPr>
          <a:r>
            <a:rPr lang="en-US" sz="1900" b="1" kern="1200" dirty="0"/>
            <a:t>Legislative  requirements</a:t>
          </a:r>
        </a:p>
      </dsp:txBody>
      <dsp:txXfrm>
        <a:off x="2874536" y="1339246"/>
        <a:ext cx="1942994" cy="720850"/>
      </dsp:txXfrm>
    </dsp:sp>
    <dsp:sp modelId="{2BE30E50-B90D-44E2-9664-E4E3B30C7825}">
      <dsp:nvSpPr>
        <dsp:cNvPr id="0" name=""/>
        <dsp:cNvSpPr/>
      </dsp:nvSpPr>
      <dsp:spPr>
        <a:xfrm>
          <a:off x="5011911" y="523"/>
          <a:ext cx="1942994" cy="1338722"/>
        </a:xfrm>
        <a:prstGeom prst="roundRect">
          <a:avLst/>
        </a:prstGeom>
        <a:solidFill>
          <a:schemeClr val="accent5">
            <a:hueOff val="7092066"/>
            <a:satOff val="-307"/>
            <a:lumOff val="-1398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35410CA-790C-4DD7-B014-9EB4DB6A3980}">
      <dsp:nvSpPr>
        <dsp:cNvPr id="0" name=""/>
        <dsp:cNvSpPr/>
      </dsp:nvSpPr>
      <dsp:spPr>
        <a:xfrm>
          <a:off x="5011911" y="1339246"/>
          <a:ext cx="1942994" cy="7208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0" numCol="1" spcCol="1270" anchor="t" anchorCtr="0">
          <a:noAutofit/>
        </a:bodyPr>
        <a:lstStyle/>
        <a:p>
          <a:pPr marL="0" lvl="0" indent="0" algn="ctr" defTabSz="889000">
            <a:lnSpc>
              <a:spcPct val="90000"/>
            </a:lnSpc>
            <a:spcBef>
              <a:spcPct val="0"/>
            </a:spcBef>
            <a:spcAft>
              <a:spcPct val="35000"/>
            </a:spcAft>
            <a:buNone/>
          </a:pPr>
          <a:r>
            <a:rPr lang="en-US" sz="2000" b="1" kern="1200" dirty="0"/>
            <a:t>Facilities</a:t>
          </a:r>
        </a:p>
      </dsp:txBody>
      <dsp:txXfrm>
        <a:off x="5011911" y="1339246"/>
        <a:ext cx="1942994" cy="720850"/>
      </dsp:txXfrm>
    </dsp:sp>
    <dsp:sp modelId="{6E044F33-D789-4CC8-B438-80C52B43A43F}">
      <dsp:nvSpPr>
        <dsp:cNvPr id="0" name=""/>
        <dsp:cNvSpPr/>
      </dsp:nvSpPr>
      <dsp:spPr>
        <a:xfrm>
          <a:off x="7149286" y="523"/>
          <a:ext cx="1942994" cy="1338722"/>
        </a:xfrm>
        <a:prstGeom prst="roundRect">
          <a:avLst/>
        </a:prstGeom>
        <a:solidFill>
          <a:schemeClr val="accent5">
            <a:hueOff val="10638099"/>
            <a:satOff val="-460"/>
            <a:lumOff val="-2098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1810280-9162-409D-8E71-BCBF2941540B}">
      <dsp:nvSpPr>
        <dsp:cNvPr id="0" name=""/>
        <dsp:cNvSpPr/>
      </dsp:nvSpPr>
      <dsp:spPr>
        <a:xfrm>
          <a:off x="7149286" y="1339246"/>
          <a:ext cx="1942994" cy="7208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5128" tIns="135128" rIns="135128" bIns="0" numCol="1" spcCol="1270" anchor="t" anchorCtr="0">
          <a:noAutofit/>
        </a:bodyPr>
        <a:lstStyle/>
        <a:p>
          <a:pPr marL="0" lvl="0" indent="0" algn="ctr" defTabSz="844550">
            <a:lnSpc>
              <a:spcPct val="90000"/>
            </a:lnSpc>
            <a:spcBef>
              <a:spcPct val="0"/>
            </a:spcBef>
            <a:spcAft>
              <a:spcPct val="35000"/>
            </a:spcAft>
            <a:buNone/>
          </a:pPr>
          <a:r>
            <a:rPr lang="en-US" sz="1900" b="1" kern="1200" dirty="0"/>
            <a:t>Policies and Procedures</a:t>
          </a:r>
        </a:p>
      </dsp:txBody>
      <dsp:txXfrm>
        <a:off x="7149286" y="1339246"/>
        <a:ext cx="1942994" cy="720850"/>
      </dsp:txXfrm>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List1">
  <dgm:title val=""/>
  <dgm:desc val=""/>
  <dgm:catLst>
    <dgm:cat type="list" pri="2000"/>
    <dgm:cat type="picture" pri="2500"/>
    <dgm:cat type="pictureconvert" pri="25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List1">
  <dgm:title val=""/>
  <dgm:desc val=""/>
  <dgm:catLst>
    <dgm:cat type="list" pri="2000"/>
    <dgm:cat type="picture" pri="2500"/>
    <dgm:cat type="pictureconvert" pri="25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0A41E23-A863-8D49-9077-9357176B5DA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2A41CDCF-DE2E-2147-81E0-E148240B332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B76C570-0B93-C045-A310-7A4D0C784CCA}" type="datetimeFigureOut">
              <a:rPr lang="en-US" smtClean="0"/>
              <a:t>9/21/2022</a:t>
            </a:fld>
            <a:endParaRPr lang="en-US"/>
          </a:p>
        </p:txBody>
      </p:sp>
      <p:sp>
        <p:nvSpPr>
          <p:cNvPr id="4" name="Footer Placeholder 3">
            <a:extLst>
              <a:ext uri="{FF2B5EF4-FFF2-40B4-BE49-F238E27FC236}">
                <a16:creationId xmlns:a16="http://schemas.microsoft.com/office/drawing/2014/main" id="{609E003F-65D8-9A43-B7F8-91E4FEF1AF3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613FCA6-DE98-5947-91CE-0737CB5AA7D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F85A137-1E59-C548-AFB0-F755991C0017}" type="slidenum">
              <a:rPr lang="en-US" smtClean="0"/>
              <a:t>‹#›</a:t>
            </a:fld>
            <a:endParaRPr lang="en-US"/>
          </a:p>
        </p:txBody>
      </p:sp>
    </p:spTree>
    <p:extLst>
      <p:ext uri="{BB962C8B-B14F-4D97-AF65-F5344CB8AC3E}">
        <p14:creationId xmlns:p14="http://schemas.microsoft.com/office/powerpoint/2010/main" val="27632063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EEC613-769B-4279-9B33-2A81249CC6C0}" type="datetimeFigureOut">
              <a:rPr lang="en-US" smtClean="0"/>
              <a:t>9/21/2022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ACC09A-916E-431A-AACB-2E03D9D81A00}" type="slidenum">
              <a:rPr lang="en-US" smtClean="0"/>
              <a:t>‹#›</a:t>
            </a:fld>
            <a:endParaRPr lang="en-US" dirty="0"/>
          </a:p>
        </p:txBody>
      </p:sp>
    </p:spTree>
    <p:extLst>
      <p:ext uri="{BB962C8B-B14F-4D97-AF65-F5344CB8AC3E}">
        <p14:creationId xmlns:p14="http://schemas.microsoft.com/office/powerpoint/2010/main" val="41010664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ACC09A-916E-431A-AACB-2E03D9D81A00}" type="slidenum">
              <a:rPr lang="en-US" smtClean="0"/>
              <a:t>1</a:t>
            </a:fld>
            <a:endParaRPr lang="en-US" dirty="0"/>
          </a:p>
        </p:txBody>
      </p:sp>
    </p:spTree>
    <p:extLst>
      <p:ext uri="{BB962C8B-B14F-4D97-AF65-F5344CB8AC3E}">
        <p14:creationId xmlns:p14="http://schemas.microsoft.com/office/powerpoint/2010/main" val="3958328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1"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8" name="Freeform 7"/>
          <p:cNvSpPr/>
          <p:nvPr/>
        </p:nvSpPr>
        <p:spPr>
          <a:xfrm>
            <a:off x="-3173" y="-925"/>
            <a:ext cx="12195173"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2" name="Title 1"/>
          <p:cNvSpPr>
            <a:spLocks noGrp="1"/>
          </p:cNvSpPr>
          <p:nvPr>
            <p:ph type="ctrTitle"/>
          </p:nvPr>
        </p:nvSpPr>
        <p:spPr>
          <a:xfrm rot="19140000">
            <a:off x="1089484" y="1730403"/>
            <a:ext cx="7531497" cy="1204306"/>
          </a:xfrm>
        </p:spPr>
        <p:txBody>
          <a:bodyPr bIns="9144" anchor="b"/>
          <a:lstStyle>
            <a:lvl1pPr>
              <a:defRPr sz="3200"/>
            </a:lvl1pPr>
          </a:lstStyle>
          <a:p>
            <a:r>
              <a:rPr lang="en-US"/>
              <a:t>Click to edit Master title style</a:t>
            </a:r>
            <a:endParaRPr lang="en-US" dirty="0"/>
          </a:p>
        </p:txBody>
      </p:sp>
      <p:sp>
        <p:nvSpPr>
          <p:cNvPr id="3" name="Subtitle 2"/>
          <p:cNvSpPr>
            <a:spLocks noGrp="1"/>
          </p:cNvSpPr>
          <p:nvPr>
            <p:ph type="subTitle" idx="1"/>
          </p:nvPr>
        </p:nvSpPr>
        <p:spPr>
          <a:xfrm rot="19140000">
            <a:off x="1616370" y="2470926"/>
            <a:ext cx="8681508"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subtitle style</a:t>
            </a:r>
            <a:endParaRPr lang="en-US" dirty="0"/>
          </a:p>
        </p:txBody>
      </p:sp>
      <p:sp>
        <p:nvSpPr>
          <p:cNvPr id="4" name="Date Placeholder 3"/>
          <p:cNvSpPr>
            <a:spLocks noGrp="1"/>
          </p:cNvSpPr>
          <p:nvPr>
            <p:ph type="dt" sz="half" idx="10"/>
          </p:nvPr>
        </p:nvSpPr>
        <p:spPr/>
        <p:txBody>
          <a:bodyPr/>
          <a:lstStyle/>
          <a:p>
            <a:fld id="{D0DD56C1-6CD3-4CD5-B05B-8900D54AF0EB}" type="datetimeFigureOut">
              <a:rPr lang="en-US" smtClean="0"/>
              <a:pPr/>
              <a:t>9/21/2022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E8EAF0-59AB-4645-960B-8C217A78C51C}" type="slidenum">
              <a:rPr lang="en-US" smtClean="0"/>
              <a:pPr/>
              <a:t>‹#›</a:t>
            </a:fld>
            <a:endParaRPr lang="en-US" dirty="0"/>
          </a:p>
        </p:txBody>
      </p:sp>
    </p:spTree>
    <p:extLst>
      <p:ext uri="{BB962C8B-B14F-4D97-AF65-F5344CB8AC3E}">
        <p14:creationId xmlns:p14="http://schemas.microsoft.com/office/powerpoint/2010/main" val="2926694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0DD56C1-6CD3-4CD5-B05B-8900D54AF0EB}" type="datetimeFigureOut">
              <a:rPr lang="en-US" smtClean="0"/>
              <a:pPr/>
              <a:t>9/21/2022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E8EAF0-59AB-4645-960B-8C217A78C51C}" type="slidenum">
              <a:rPr lang="en-US" smtClean="0"/>
              <a:pPr/>
              <a:t>‹#›</a:t>
            </a:fld>
            <a:endParaRPr lang="en-US" dirty="0"/>
          </a:p>
        </p:txBody>
      </p:sp>
    </p:spTree>
    <p:extLst>
      <p:ext uri="{BB962C8B-B14F-4D97-AF65-F5344CB8AC3E}">
        <p14:creationId xmlns:p14="http://schemas.microsoft.com/office/powerpoint/2010/main" val="3178909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46783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09600" y="274639"/>
            <a:ext cx="8026400" cy="4678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0DD56C1-6CD3-4CD5-B05B-8900D54AF0EB}" type="datetimeFigureOut">
              <a:rPr lang="en-US" smtClean="0"/>
              <a:pPr/>
              <a:t>9/21/2022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E8EAF0-59AB-4645-960B-8C217A78C51C}" type="slidenum">
              <a:rPr lang="en-US" smtClean="0"/>
              <a:pPr/>
              <a:t>‹#›</a:t>
            </a:fld>
            <a:endParaRPr lang="en-US" dirty="0"/>
          </a:p>
        </p:txBody>
      </p:sp>
    </p:spTree>
    <p:extLst>
      <p:ext uri="{BB962C8B-B14F-4D97-AF65-F5344CB8AC3E}">
        <p14:creationId xmlns:p14="http://schemas.microsoft.com/office/powerpoint/2010/main" val="1255553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DD56C1-6CD3-4CD5-B05B-8900D54AF0EB}" type="datetimeFigureOut">
              <a:rPr lang="en-US" smtClean="0"/>
              <a:pPr/>
              <a:t>9/21/2022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E8EAF0-59AB-4645-960B-8C217A78C51C}" type="slidenum">
              <a:rPr lang="en-US" smtClean="0"/>
              <a:pPr/>
              <a:t>‹#›</a:t>
            </a:fld>
            <a:endParaRPr lang="en-US" dirty="0"/>
          </a:p>
        </p:txBody>
      </p:sp>
    </p:spTree>
    <p:extLst>
      <p:ext uri="{BB962C8B-B14F-4D97-AF65-F5344CB8AC3E}">
        <p14:creationId xmlns:p14="http://schemas.microsoft.com/office/powerpoint/2010/main" val="1676321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3173" y="-925"/>
            <a:ext cx="12195173"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7" name="Right Triangle 6"/>
          <p:cNvSpPr/>
          <p:nvPr/>
        </p:nvSpPr>
        <p:spPr>
          <a:xfrm>
            <a:off x="1" y="2647950"/>
            <a:ext cx="4762500"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2" name="Title 1"/>
          <p:cNvSpPr>
            <a:spLocks noGrp="1"/>
          </p:cNvSpPr>
          <p:nvPr>
            <p:ph type="title"/>
          </p:nvPr>
        </p:nvSpPr>
        <p:spPr>
          <a:xfrm rot="19140000">
            <a:off x="1092532" y="1726738"/>
            <a:ext cx="7534656"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Text Placeholder 2"/>
          <p:cNvSpPr>
            <a:spLocks noGrp="1"/>
          </p:cNvSpPr>
          <p:nvPr>
            <p:ph type="body" idx="1"/>
          </p:nvPr>
        </p:nvSpPr>
        <p:spPr>
          <a:xfrm rot="19140000">
            <a:off x="1621536" y="2468304"/>
            <a:ext cx="8680704"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text styles</a:t>
            </a:r>
          </a:p>
        </p:txBody>
      </p:sp>
      <p:sp>
        <p:nvSpPr>
          <p:cNvPr id="4" name="Date Placeholder 3"/>
          <p:cNvSpPr>
            <a:spLocks noGrp="1"/>
          </p:cNvSpPr>
          <p:nvPr>
            <p:ph type="dt" sz="half" idx="10"/>
          </p:nvPr>
        </p:nvSpPr>
        <p:spPr/>
        <p:txBody>
          <a:bodyPr/>
          <a:lstStyle/>
          <a:p>
            <a:fld id="{D0DD56C1-6CD3-4CD5-B05B-8900D54AF0EB}" type="datetimeFigureOut">
              <a:rPr lang="en-US" smtClean="0"/>
              <a:pPr/>
              <a:t>9/21/2022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E8EAF0-59AB-4645-960B-8C217A78C51C}" type="slidenum">
              <a:rPr lang="en-US" smtClean="0"/>
              <a:pPr/>
              <a:t>‹#›</a:t>
            </a:fld>
            <a:endParaRPr lang="en-US" dirty="0"/>
          </a:p>
        </p:txBody>
      </p:sp>
    </p:spTree>
    <p:extLst>
      <p:ext uri="{BB962C8B-B14F-4D97-AF65-F5344CB8AC3E}">
        <p14:creationId xmlns:p14="http://schemas.microsoft.com/office/powerpoint/2010/main" val="2859644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97280" y="1097280"/>
            <a:ext cx="42672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6688" y="1097280"/>
            <a:ext cx="42672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0DD56C1-6CD3-4CD5-B05B-8900D54AF0EB}" type="datetimeFigureOut">
              <a:rPr lang="en-US" smtClean="0"/>
              <a:pPr/>
              <a:t>9/21/2022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E8EAF0-59AB-4645-960B-8C217A78C51C}" type="slidenum">
              <a:rPr lang="en-US" smtClean="0"/>
              <a:pPr/>
              <a:t>‹#›</a:t>
            </a:fld>
            <a:endParaRPr lang="en-US" dirty="0"/>
          </a:p>
        </p:txBody>
      </p:sp>
      <p:sp>
        <p:nvSpPr>
          <p:cNvPr id="8" name="Title 7"/>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4116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97280" y="1097280"/>
            <a:ext cx="42672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4" name="Content Placeholder 3"/>
          <p:cNvSpPr>
            <a:spLocks noGrp="1"/>
          </p:cNvSpPr>
          <p:nvPr>
            <p:ph sz="half" idx="2"/>
          </p:nvPr>
        </p:nvSpPr>
        <p:spPr>
          <a:xfrm>
            <a:off x="1092200" y="1701848"/>
            <a:ext cx="42672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6688" y="1097280"/>
            <a:ext cx="42672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6" name="Content Placeholder 5"/>
          <p:cNvSpPr>
            <a:spLocks noGrp="1"/>
          </p:cNvSpPr>
          <p:nvPr>
            <p:ph sz="quarter" idx="4"/>
          </p:nvPr>
        </p:nvSpPr>
        <p:spPr>
          <a:xfrm>
            <a:off x="6266688" y="1701848"/>
            <a:ext cx="42672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0DD56C1-6CD3-4CD5-B05B-8900D54AF0EB}" type="datetimeFigureOut">
              <a:rPr lang="en-US" smtClean="0"/>
              <a:pPr/>
              <a:t>9/21/2022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3E8EAF0-59AB-4645-960B-8C217A78C51C}" type="slidenum">
              <a:rPr lang="en-US" smtClean="0"/>
              <a:pPr/>
              <a:t>‹#›</a:t>
            </a:fld>
            <a:endParaRPr lang="en-US" dirty="0"/>
          </a:p>
        </p:txBody>
      </p:sp>
    </p:spTree>
    <p:extLst>
      <p:ext uri="{BB962C8B-B14F-4D97-AF65-F5344CB8AC3E}">
        <p14:creationId xmlns:p14="http://schemas.microsoft.com/office/powerpoint/2010/main" val="1079021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0DD56C1-6CD3-4CD5-B05B-8900D54AF0EB}" type="datetimeFigureOut">
              <a:rPr lang="en-US" smtClean="0"/>
              <a:pPr/>
              <a:t>9/21/2022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3E8EAF0-59AB-4645-960B-8C217A78C51C}" type="slidenum">
              <a:rPr lang="en-US" smtClean="0"/>
              <a:pPr/>
              <a:t>‹#›</a:t>
            </a:fld>
            <a:endParaRPr lang="en-US" dirty="0"/>
          </a:p>
        </p:txBody>
      </p:sp>
    </p:spTree>
    <p:extLst>
      <p:ext uri="{BB962C8B-B14F-4D97-AF65-F5344CB8AC3E}">
        <p14:creationId xmlns:p14="http://schemas.microsoft.com/office/powerpoint/2010/main" val="3325946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DD56C1-6CD3-4CD5-B05B-8900D54AF0EB}" type="datetimeFigureOut">
              <a:rPr lang="en-US" smtClean="0"/>
              <a:pPr/>
              <a:t>9/21/2022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E8EAF0-59AB-4645-960B-8C217A78C51C}" type="slidenum">
              <a:rPr lang="en-US" smtClean="0"/>
              <a:pPr/>
              <a:t>‹#›</a:t>
            </a:fld>
            <a:endParaRPr lang="en-US" dirty="0"/>
          </a:p>
        </p:txBody>
      </p:sp>
    </p:spTree>
    <p:extLst>
      <p:ext uri="{BB962C8B-B14F-4D97-AF65-F5344CB8AC3E}">
        <p14:creationId xmlns:p14="http://schemas.microsoft.com/office/powerpoint/2010/main" val="345872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1"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18" name="Right Triangle 17"/>
          <p:cNvSpPr/>
          <p:nvPr/>
        </p:nvSpPr>
        <p:spPr>
          <a:xfrm rot="5400000">
            <a:off x="1720852" y="-1720850"/>
            <a:ext cx="6858000" cy="10299704"/>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2" name="Title 1"/>
          <p:cNvSpPr>
            <a:spLocks noGrp="1"/>
          </p:cNvSpPr>
          <p:nvPr>
            <p:ph type="title"/>
          </p:nvPr>
        </p:nvSpPr>
        <p:spPr>
          <a:xfrm rot="19140000">
            <a:off x="1046573" y="1576104"/>
            <a:ext cx="694944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Content Placeholder 2"/>
          <p:cNvSpPr>
            <a:spLocks noGrp="1"/>
          </p:cNvSpPr>
          <p:nvPr>
            <p:ph idx="1"/>
          </p:nvPr>
        </p:nvSpPr>
        <p:spPr>
          <a:xfrm>
            <a:off x="6332737" y="2618913"/>
            <a:ext cx="507703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rot="19140000">
            <a:off x="1730605" y="2253385"/>
            <a:ext cx="7726347"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a:t>Click to edit Master text styles</a:t>
            </a:r>
          </a:p>
        </p:txBody>
      </p:sp>
      <p:sp>
        <p:nvSpPr>
          <p:cNvPr id="5" name="Date Placeholder 4"/>
          <p:cNvSpPr>
            <a:spLocks noGrp="1"/>
          </p:cNvSpPr>
          <p:nvPr>
            <p:ph type="dt" sz="half" idx="10"/>
          </p:nvPr>
        </p:nvSpPr>
        <p:spPr/>
        <p:txBody>
          <a:bodyPr/>
          <a:lstStyle/>
          <a:p>
            <a:fld id="{D0DD56C1-6CD3-4CD5-B05B-8900D54AF0EB}" type="datetimeFigureOut">
              <a:rPr lang="en-US" smtClean="0"/>
              <a:pPr/>
              <a:t>9/21/2022</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solidFill>
                <a:srgbClr val="434342"/>
              </a:solidFill>
            </a:endParaRPr>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73E8EAF0-59AB-4645-960B-8C217A78C51C}" type="slidenum">
              <a:rPr lang="en-US" smtClean="0">
                <a:solidFill>
                  <a:srgbClr val="434342"/>
                </a:solidFill>
              </a:rPr>
              <a:pPr/>
              <a:t>‹#›</a:t>
            </a:fld>
            <a:endParaRPr lang="en-US" dirty="0">
              <a:solidFill>
                <a:srgbClr val="434342"/>
              </a:solidFill>
            </a:endParaRPr>
          </a:p>
        </p:txBody>
      </p:sp>
    </p:spTree>
    <p:extLst>
      <p:ext uri="{BB962C8B-B14F-4D97-AF65-F5344CB8AC3E}">
        <p14:creationId xmlns:p14="http://schemas.microsoft.com/office/powerpoint/2010/main" val="2230922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705101" y="0"/>
            <a:ext cx="9486900"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dirty="0"/>
              <a:t>Click icon to add picture</a:t>
            </a:r>
          </a:p>
        </p:txBody>
      </p:sp>
      <p:sp>
        <p:nvSpPr>
          <p:cNvPr id="9" name="Right Triangle 8"/>
          <p:cNvSpPr/>
          <p:nvPr/>
        </p:nvSpPr>
        <p:spPr>
          <a:xfrm>
            <a:off x="1"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10" name="Freeform 9"/>
          <p:cNvSpPr/>
          <p:nvPr/>
        </p:nvSpPr>
        <p:spPr>
          <a:xfrm>
            <a:off x="1" y="5048250"/>
            <a:ext cx="4762500"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2" name="Title 1"/>
          <p:cNvSpPr>
            <a:spLocks noGrp="1"/>
          </p:cNvSpPr>
          <p:nvPr>
            <p:ph type="title"/>
          </p:nvPr>
        </p:nvSpPr>
        <p:spPr>
          <a:xfrm rot="19140000">
            <a:off x="894929" y="1717501"/>
            <a:ext cx="7315200" cy="867444"/>
          </a:xfrm>
        </p:spPr>
        <p:txBody>
          <a:bodyPr anchor="b"/>
          <a:lstStyle>
            <a:lvl1pPr algn="l">
              <a:defRPr sz="2800" b="0">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rot="19140000">
            <a:off x="1524639" y="2180529"/>
            <a:ext cx="8128727"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DD56C1-6CD3-4CD5-B05B-8900D54AF0EB}" type="datetimeFigureOut">
              <a:rPr lang="en-US" smtClean="0"/>
              <a:pPr/>
              <a:t>9/21/2022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E8EAF0-59AB-4645-960B-8C217A78C51C}" type="slidenum">
              <a:rPr lang="en-US" smtClean="0"/>
              <a:pPr/>
              <a:t>‹#›</a:t>
            </a:fld>
            <a:endParaRPr lang="en-US" dirty="0"/>
          </a:p>
        </p:txBody>
      </p:sp>
    </p:spTree>
    <p:extLst>
      <p:ext uri="{BB962C8B-B14F-4D97-AF65-F5344CB8AC3E}">
        <p14:creationId xmlns:p14="http://schemas.microsoft.com/office/powerpoint/2010/main" val="1780352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3175" y="5050633"/>
            <a:ext cx="4765676"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8" name="Freeform 7"/>
          <p:cNvSpPr/>
          <p:nvPr/>
        </p:nvSpPr>
        <p:spPr>
          <a:xfrm>
            <a:off x="-3173" y="5051293"/>
            <a:ext cx="12195173"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2" name="Title Placeholder 1"/>
          <p:cNvSpPr>
            <a:spLocks noGrp="1"/>
          </p:cNvSpPr>
          <p:nvPr>
            <p:ph type="title"/>
          </p:nvPr>
        </p:nvSpPr>
        <p:spPr>
          <a:xfrm>
            <a:off x="1097280" y="365760"/>
            <a:ext cx="10027920" cy="54864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097280" y="1100629"/>
            <a:ext cx="10027920" cy="35798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9140000">
            <a:off x="268224" y="5870448"/>
            <a:ext cx="2901696" cy="201168"/>
          </a:xfrm>
          <a:prstGeom prst="rect">
            <a:avLst/>
          </a:prstGeom>
        </p:spPr>
        <p:txBody>
          <a:bodyPr vert="horz" lIns="91440" tIns="45720" rIns="91440" bIns="45720" rtlCol="0" anchor="ctr"/>
          <a:lstStyle>
            <a:lvl1pPr algn="l">
              <a:defRPr sz="1200">
                <a:solidFill>
                  <a:srgbClr val="FFFFFF"/>
                </a:solidFill>
              </a:defRPr>
            </a:lvl1pPr>
          </a:lstStyle>
          <a:p>
            <a:fld id="{D0DD56C1-6CD3-4CD5-B05B-8900D54AF0EB}" type="datetimeFigureOut">
              <a:rPr lang="en-US" smtClean="0"/>
              <a:pPr/>
              <a:t>9/21/2022</a:t>
            </a:fld>
            <a:endParaRPr lang="en-US" dirty="0"/>
          </a:p>
        </p:txBody>
      </p:sp>
      <p:sp>
        <p:nvSpPr>
          <p:cNvPr id="5" name="Footer Placeholder 4"/>
          <p:cNvSpPr>
            <a:spLocks noGrp="1"/>
          </p:cNvSpPr>
          <p:nvPr>
            <p:ph type="ftr" sz="quarter" idx="3"/>
          </p:nvPr>
        </p:nvSpPr>
        <p:spPr>
          <a:xfrm>
            <a:off x="4690019" y="6285122"/>
            <a:ext cx="62992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1201384" y="6170822"/>
            <a:ext cx="67056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73E8EAF0-59AB-4645-960B-8C217A78C51C}" type="slidenum">
              <a:rPr lang="en-US" smtClean="0"/>
              <a:pPr/>
              <a:t>‹#›</a:t>
            </a:fld>
            <a:endParaRPr lang="en-US" dirty="0"/>
          </a:p>
        </p:txBody>
      </p:sp>
    </p:spTree>
    <p:extLst>
      <p:ext uri="{BB962C8B-B14F-4D97-AF65-F5344CB8AC3E}">
        <p14:creationId xmlns:p14="http://schemas.microsoft.com/office/powerpoint/2010/main" val="33335943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pasco.k12.fl.us/charter_schools/page/application" TargetMode="External"/><Relationship Id="rId2" Type="http://schemas.openxmlformats.org/officeDocument/2006/relationships/hyperlink" Target="http://www.pasco.k12.fl.us/charter_schools/application" TargetMode="External"/><Relationship Id="rId1" Type="http://schemas.openxmlformats.org/officeDocument/2006/relationships/slideLayout" Target="../slideLayouts/slideLayout2.xml"/><Relationship Id="rId5" Type="http://schemas.openxmlformats.org/officeDocument/2006/relationships/hyperlink" Target="http://www.fldoe.org/schools/school-choice/charter-schools/" TargetMode="External"/><Relationship Id="rId4" Type="http://schemas.openxmlformats.org/officeDocument/2006/relationships/hyperlink" Target="http://www.pasco.k12.fl.us/charter_schools/page/form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jscalise@pasco.k12.fl.us" TargetMode="External"/><Relationship Id="rId2" Type="http://schemas.openxmlformats.org/officeDocument/2006/relationships/hyperlink" Target="mailto:jyungman@pasco.k12.fl.u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fldoe.org/schools/school-choice/charter-schools/charter-school-referenc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leg.state.fl.us/statutes/index.cfm?mode=View%20Statutes&amp;SubMenu=1&amp;App_mode=Display_Statute&amp;Search_String=charter&amp;URL=1000-1099/1002/Sections/1002.33.html" TargetMode="External"/><Relationship Id="rId2" Type="http://schemas.openxmlformats.org/officeDocument/2006/relationships/hyperlink" Target="http://www.fldoe.org/schools/school-choice/charter-school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pasco.k12.fl.us/charter_schools/page/application" TargetMode="External"/><Relationship Id="rId2" Type="http://schemas.openxmlformats.org/officeDocument/2006/relationships/hyperlink" Target="https://www.pasco.k12.fl.us/schools/charter" TargetMode="External"/><Relationship Id="rId1" Type="http://schemas.openxmlformats.org/officeDocument/2006/relationships/slideLayout" Target="../slideLayouts/slideLayout2.xml"/><Relationship Id="rId6" Type="http://schemas.openxmlformats.org/officeDocument/2006/relationships/hyperlink" Target="http://www.fldoe.org/schools/school-choice/charter-schools/charter-school-faqs.stml" TargetMode="External"/><Relationship Id="rId5" Type="http://schemas.openxmlformats.org/officeDocument/2006/relationships/hyperlink" Target="http://www.fldoe.org/schools/school-choice/charter-schools/charter-school-resources/" TargetMode="External"/><Relationship Id="rId4" Type="http://schemas.openxmlformats.org/officeDocument/2006/relationships/hyperlink" Target="http://www.fldoe.org/schools/school-choice/charter-schools/"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mailto:jscalise@pasco.k12.fl.us" TargetMode="External"/><Relationship Id="rId2" Type="http://schemas.openxmlformats.org/officeDocument/2006/relationships/hyperlink" Target="mailto:jyungman@pasco.k12.fl.u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7280" y="1306013"/>
            <a:ext cx="10027920" cy="3665232"/>
          </a:xfrm>
        </p:spPr>
        <p:txBody>
          <a:bodyPr>
            <a:normAutofit fontScale="85000" lnSpcReduction="20000"/>
          </a:bodyPr>
          <a:lstStyle/>
          <a:p>
            <a:pPr algn="ctr"/>
            <a:r>
              <a:rPr lang="en-US" sz="6500" dirty="0"/>
              <a:t>Welcome to the New Charter Applicant Orientation</a:t>
            </a:r>
          </a:p>
          <a:p>
            <a:pPr algn="ctr"/>
            <a:r>
              <a:rPr lang="en-US" sz="6500" dirty="0"/>
              <a:t>October 24, 2022</a:t>
            </a:r>
          </a:p>
          <a:p>
            <a:pPr algn="ctr"/>
            <a:r>
              <a:rPr lang="en-US" sz="4800" dirty="0"/>
              <a:t>Jeff Yungmann, Program Coordinator for Charter Schools</a:t>
            </a:r>
            <a:br>
              <a:rPr lang="en-US" dirty="0"/>
            </a:br>
            <a:endParaRPr lang="en-US" dirty="0"/>
          </a:p>
        </p:txBody>
      </p:sp>
      <p:sp>
        <p:nvSpPr>
          <p:cNvPr id="4" name="TextBox 3"/>
          <p:cNvSpPr txBox="1"/>
          <p:nvPr/>
        </p:nvSpPr>
        <p:spPr>
          <a:xfrm>
            <a:off x="1764406" y="412124"/>
            <a:ext cx="8448539" cy="830997"/>
          </a:xfrm>
          <a:prstGeom prst="rect">
            <a:avLst/>
          </a:prstGeom>
          <a:noFill/>
        </p:spPr>
        <p:txBody>
          <a:bodyPr wrap="square" rtlCol="0">
            <a:spAutoFit/>
          </a:bodyPr>
          <a:lstStyle/>
          <a:p>
            <a:pPr algn="ctr"/>
            <a:r>
              <a:rPr lang="en-US" sz="4800" b="1" dirty="0">
                <a:latin typeface="Aharoni" panose="02010803020104030203" pitchFamily="2" charset="-79"/>
                <a:cs typeface="Aharoni" panose="02010803020104030203" pitchFamily="2" charset="-79"/>
              </a:rPr>
              <a:t>Pasco County Schools</a:t>
            </a:r>
          </a:p>
        </p:txBody>
      </p:sp>
    </p:spTree>
    <p:extLst>
      <p:ext uri="{BB962C8B-B14F-4D97-AF65-F5344CB8AC3E}">
        <p14:creationId xmlns:p14="http://schemas.microsoft.com/office/powerpoint/2010/main" val="34579685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t>Legislative requirements</a:t>
            </a:r>
          </a:p>
        </p:txBody>
      </p:sp>
      <p:sp>
        <p:nvSpPr>
          <p:cNvPr id="3" name="Content Placeholder 2"/>
          <p:cNvSpPr>
            <a:spLocks noGrp="1"/>
          </p:cNvSpPr>
          <p:nvPr>
            <p:ph idx="1"/>
          </p:nvPr>
        </p:nvSpPr>
        <p:spPr/>
        <p:txBody>
          <a:bodyPr>
            <a:normAutofit fontScale="92500" lnSpcReduction="10000"/>
          </a:bodyPr>
          <a:lstStyle/>
          <a:p>
            <a:pPr>
              <a:buFont typeface="Arial" panose="020B0604020202020204" pitchFamily="34" charset="0"/>
              <a:buChar char="•"/>
            </a:pPr>
            <a:r>
              <a:rPr lang="en-US" sz="2400" dirty="0"/>
              <a:t>What are the laws and regulations associated with IDEA, ADA, EEOC, FLSA, FERPA, ESSA, School Nutrition, Health/Safety, Discipline, Anti-Bullying, Civil Rights, Non-Discrimination, Section 504, IRS regulations, transportation of students?</a:t>
            </a:r>
          </a:p>
          <a:p>
            <a:pPr>
              <a:buFont typeface="Arial" panose="020B0604020202020204" pitchFamily="34" charset="0"/>
              <a:buChar char="•"/>
            </a:pPr>
            <a:r>
              <a:rPr lang="en-US" sz="2400" dirty="0"/>
              <a:t>Due process procedures for student and employee behavior and grievances (Exceptional Student Education, 504)</a:t>
            </a:r>
          </a:p>
          <a:p>
            <a:pPr>
              <a:buFont typeface="Arial" panose="020B0604020202020204" pitchFamily="34" charset="0"/>
              <a:buChar char="•"/>
            </a:pPr>
            <a:r>
              <a:rPr lang="en-US" sz="2400" dirty="0"/>
              <a:t>Emergency drills, Fire Safety Inspections, Health Inspections, Certificate of Occupancy</a:t>
            </a:r>
          </a:p>
          <a:p>
            <a:pPr>
              <a:buFont typeface="Arial" panose="020B0604020202020204" pitchFamily="34" charset="0"/>
              <a:buChar char="•"/>
            </a:pPr>
            <a:r>
              <a:rPr lang="en-US" sz="2400" dirty="0"/>
              <a:t>Student and employee forms and records, medication training, teacher certification, reporting to Professional Practices Commission</a:t>
            </a:r>
          </a:p>
          <a:p>
            <a:pPr marL="0" indent="0"/>
            <a:endParaRPr lang="en-US" dirty="0"/>
          </a:p>
          <a:p>
            <a:pPr>
              <a:buFont typeface="Arial" panose="020B0604020202020204" pitchFamily="34" charset="0"/>
              <a:buChar char="•"/>
            </a:pPr>
            <a:endParaRPr lang="en-US" dirty="0"/>
          </a:p>
        </p:txBody>
      </p:sp>
    </p:spTree>
    <p:extLst>
      <p:ext uri="{BB962C8B-B14F-4D97-AF65-F5344CB8AC3E}">
        <p14:creationId xmlns:p14="http://schemas.microsoft.com/office/powerpoint/2010/main" val="391645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t>Facilities</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2400" dirty="0"/>
              <a:t>Charter Schools must comply with Florida Building Code (Chapter 553), except for the State Requirements for Educational Facilities</a:t>
            </a:r>
          </a:p>
          <a:p>
            <a:pPr>
              <a:buFont typeface="Arial" panose="020B0604020202020204" pitchFamily="34" charset="0"/>
              <a:buChar char="•"/>
            </a:pPr>
            <a:r>
              <a:rPr lang="en-US" sz="2400" dirty="0"/>
              <a:t>Financing of facilities</a:t>
            </a:r>
          </a:p>
          <a:p>
            <a:pPr>
              <a:buFont typeface="Arial" panose="020B0604020202020204" pitchFamily="34" charset="0"/>
              <a:buChar char="•"/>
            </a:pPr>
            <a:r>
              <a:rPr lang="en-US" sz="2400" dirty="0"/>
              <a:t>Operation and maintenance of the facility</a:t>
            </a:r>
          </a:p>
          <a:p>
            <a:pPr>
              <a:buFont typeface="Arial" panose="020B0604020202020204" pitchFamily="34" charset="0"/>
              <a:buChar char="•"/>
            </a:pPr>
            <a:r>
              <a:rPr lang="en-US" sz="2400" dirty="0"/>
              <a:t>Ensure the safety of students and staff</a:t>
            </a:r>
          </a:p>
          <a:p>
            <a:pPr>
              <a:buFont typeface="Arial" panose="020B0604020202020204" pitchFamily="34" charset="0"/>
              <a:buChar char="•"/>
            </a:pPr>
            <a:r>
              <a:rPr lang="en-US" sz="2400" dirty="0"/>
              <a:t>Functional use of the facility to serve educational needs</a:t>
            </a:r>
          </a:p>
        </p:txBody>
      </p:sp>
    </p:spTree>
    <p:extLst>
      <p:ext uri="{BB962C8B-B14F-4D97-AF65-F5344CB8AC3E}">
        <p14:creationId xmlns:p14="http://schemas.microsoft.com/office/powerpoint/2010/main" val="2520433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t>Policies and Procedures</a:t>
            </a:r>
          </a:p>
        </p:txBody>
      </p:sp>
      <p:sp>
        <p:nvSpPr>
          <p:cNvPr id="3" name="Content Placeholder 2"/>
          <p:cNvSpPr>
            <a:spLocks noGrp="1"/>
          </p:cNvSpPr>
          <p:nvPr>
            <p:ph idx="1"/>
          </p:nvPr>
        </p:nvSpPr>
        <p:spPr/>
        <p:txBody>
          <a:bodyPr>
            <a:normAutofit fontScale="92500" lnSpcReduction="20000"/>
          </a:bodyPr>
          <a:lstStyle/>
          <a:p>
            <a:pPr>
              <a:buFont typeface="Arial" panose="020B0604020202020204" pitchFamily="34" charset="0"/>
              <a:buChar char="•"/>
            </a:pPr>
            <a:r>
              <a:rPr lang="en-US" sz="2400" dirty="0"/>
              <a:t>Establish the Policies and Procedures Manual based on Florida law and best practice.  Have an attorney review. Critical policies and procedures (financial, HR, board) should be ready BEFORE you hire staff and open the school</a:t>
            </a:r>
          </a:p>
          <a:p>
            <a:pPr>
              <a:buFont typeface="Arial" panose="020B0604020202020204" pitchFamily="34" charset="0"/>
              <a:buChar char="•"/>
            </a:pPr>
            <a:r>
              <a:rPr lang="en-US" sz="2400" dirty="0"/>
              <a:t>Create adequate policies and procedures (discrimination, grievance, etc.) to protect the school and individuals, and train your staff. </a:t>
            </a:r>
          </a:p>
          <a:p>
            <a:pPr>
              <a:buFont typeface="Arial" panose="020B0604020202020204" pitchFamily="34" charset="0"/>
              <a:buChar char="•"/>
            </a:pPr>
            <a:r>
              <a:rPr lang="en-US" sz="2400" dirty="0"/>
              <a:t>Develop the Employee Handbook, including the required legal language to protect the organization</a:t>
            </a:r>
          </a:p>
          <a:p>
            <a:pPr>
              <a:buFont typeface="Arial" panose="020B0604020202020204" pitchFamily="34" charset="0"/>
              <a:buChar char="•"/>
            </a:pPr>
            <a:r>
              <a:rPr lang="en-US" sz="2400" dirty="0"/>
              <a:t>Will the charter school be adopting the District’s Student Code of Conduct?</a:t>
            </a:r>
          </a:p>
          <a:p>
            <a:pPr>
              <a:buFont typeface="Arial" panose="020B0604020202020204" pitchFamily="34" charset="0"/>
              <a:buChar char="•"/>
            </a:pPr>
            <a:r>
              <a:rPr lang="en-US" sz="2400" dirty="0"/>
              <a:t>Will the charter school be adopting the District’s Student Progression Plan?</a:t>
            </a:r>
          </a:p>
          <a:p>
            <a:pPr>
              <a:buFont typeface="Arial" panose="020B0604020202020204" pitchFamily="34" charset="0"/>
              <a:buChar char="•"/>
            </a:pPr>
            <a:r>
              <a:rPr lang="en-US" sz="2400" dirty="0"/>
              <a:t>What will the charter school adopt as their Administrative and Teacher Evaluation Plan?</a:t>
            </a:r>
          </a:p>
        </p:txBody>
      </p:sp>
    </p:spTree>
    <p:extLst>
      <p:ext uri="{BB962C8B-B14F-4D97-AF65-F5344CB8AC3E}">
        <p14:creationId xmlns:p14="http://schemas.microsoft.com/office/powerpoint/2010/main" val="14859811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t>New Charter application PROCESS</a:t>
            </a:r>
          </a:p>
        </p:txBody>
      </p:sp>
      <p:sp>
        <p:nvSpPr>
          <p:cNvPr id="3" name="Content Placeholder 2"/>
          <p:cNvSpPr>
            <a:spLocks noGrp="1"/>
          </p:cNvSpPr>
          <p:nvPr>
            <p:ph idx="1"/>
          </p:nvPr>
        </p:nvSpPr>
        <p:spPr>
          <a:xfrm>
            <a:off x="979039" y="1179456"/>
            <a:ext cx="10027920" cy="3579849"/>
          </a:xfrm>
        </p:spPr>
        <p:txBody>
          <a:bodyPr/>
          <a:lstStyle/>
          <a:p>
            <a:pPr>
              <a:buFont typeface="Arial" panose="020B0604020202020204" pitchFamily="34" charset="0"/>
              <a:buChar char="•"/>
            </a:pPr>
            <a:r>
              <a:rPr lang="en-US" sz="2400" dirty="0"/>
              <a:t>New Charter Application Process </a:t>
            </a:r>
            <a:r>
              <a:rPr lang="en-US" sz="2400"/>
              <a:t>(2023 </a:t>
            </a:r>
            <a:r>
              <a:rPr lang="en-US" sz="2400" dirty="0"/>
              <a:t>cycle)</a:t>
            </a:r>
            <a:endParaRPr lang="en-US" sz="2400" b="0" dirty="0">
              <a:hlinkClick r:id="rId2"/>
            </a:endParaRPr>
          </a:p>
          <a:p>
            <a:pPr marL="0" indent="0"/>
            <a:r>
              <a:rPr lang="en-US" sz="2400" dirty="0">
                <a:hlinkClick r:id="rId3"/>
              </a:rPr>
              <a:t>http://www.pasco.k12.fl.us/charter_schools/page/application</a:t>
            </a:r>
            <a:r>
              <a:rPr lang="en-US" sz="2400" dirty="0"/>
              <a:t> </a:t>
            </a:r>
          </a:p>
          <a:p>
            <a:pPr>
              <a:buFont typeface="Arial" panose="020B0604020202020204" pitchFamily="34" charset="0"/>
              <a:buChar char="•"/>
            </a:pPr>
            <a:r>
              <a:rPr lang="en-US" sz="2400" dirty="0"/>
              <a:t>Guide to Services and Fees for Pasco County Schools</a:t>
            </a:r>
          </a:p>
          <a:p>
            <a:pPr marL="0" indent="0"/>
            <a:r>
              <a:rPr lang="en-US" sz="2400" dirty="0">
                <a:hlinkClick r:id="rId4"/>
              </a:rPr>
              <a:t>http://www.pasco.k12.fl.us/charter_schools/page/forms</a:t>
            </a:r>
            <a:r>
              <a:rPr lang="en-US" sz="2400" dirty="0"/>
              <a:t> </a:t>
            </a:r>
          </a:p>
          <a:p>
            <a:pPr>
              <a:buFont typeface="Arial" panose="020B0604020202020204" pitchFamily="34" charset="0"/>
              <a:buChar char="•"/>
            </a:pPr>
            <a:r>
              <a:rPr lang="en-US" sz="2400" dirty="0"/>
              <a:t>Florida Department of Education (Office of Independent Education and Parental Choice</a:t>
            </a:r>
          </a:p>
          <a:p>
            <a:pPr marL="0" indent="0"/>
            <a:r>
              <a:rPr lang="en-US" sz="2400" dirty="0">
                <a:hlinkClick r:id="rId5"/>
              </a:rPr>
              <a:t>http://www.fldoe.org/schools/school-choice/charter-schools/</a:t>
            </a:r>
            <a:endParaRPr lang="en-US" sz="2400" dirty="0"/>
          </a:p>
          <a:p>
            <a:pPr>
              <a:buFont typeface="Arial" panose="020B0604020202020204" pitchFamily="34" charset="0"/>
              <a:buChar char="•"/>
            </a:pPr>
            <a:endParaRPr lang="en-US" sz="2400" dirty="0"/>
          </a:p>
        </p:txBody>
      </p:sp>
    </p:spTree>
    <p:extLst>
      <p:ext uri="{BB962C8B-B14F-4D97-AF65-F5344CB8AC3E}">
        <p14:creationId xmlns:p14="http://schemas.microsoft.com/office/powerpoint/2010/main" val="42828335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2040" y="1183496"/>
            <a:ext cx="10027920" cy="3719580"/>
          </a:xfrm>
        </p:spPr>
        <p:txBody>
          <a:bodyPr/>
          <a:lstStyle/>
          <a:p>
            <a:pPr algn="ctr"/>
            <a:r>
              <a:rPr lang="en-US" sz="5400" dirty="0"/>
              <a:t>Questions ?</a:t>
            </a:r>
            <a:br>
              <a:rPr lang="en-US" sz="5400" dirty="0"/>
            </a:br>
            <a:br>
              <a:rPr lang="en-US" cap="none" dirty="0"/>
            </a:br>
            <a:r>
              <a:rPr lang="en-US" cap="none" dirty="0"/>
              <a:t>Jeff Yungmann, Program Coordinator for Charter Schools, </a:t>
            </a:r>
            <a:r>
              <a:rPr lang="en-US" cap="none" dirty="0">
                <a:hlinkClick r:id="rId2"/>
              </a:rPr>
              <a:t>jyungman@pasco.k12.fl.us</a:t>
            </a:r>
            <a:br>
              <a:rPr lang="en-US" cap="none" dirty="0"/>
            </a:br>
            <a:br>
              <a:rPr lang="en-US" cap="none" dirty="0"/>
            </a:br>
            <a:r>
              <a:rPr lang="en-US" cap="none" dirty="0"/>
              <a:t>Jillian Scalise, Charter School Compliance Specialist</a:t>
            </a:r>
            <a:br>
              <a:rPr lang="en-US" cap="none" dirty="0"/>
            </a:br>
            <a:r>
              <a:rPr lang="en-US" cap="none" dirty="0">
                <a:hlinkClick r:id="rId3"/>
              </a:rPr>
              <a:t>jscalise@pasco.k12.fl.us</a:t>
            </a:r>
            <a:r>
              <a:rPr lang="en-US" cap="none" dirty="0"/>
              <a:t> </a:t>
            </a:r>
            <a:endParaRPr lang="en-US" dirty="0"/>
          </a:p>
        </p:txBody>
      </p:sp>
    </p:spTree>
    <p:extLst>
      <p:ext uri="{BB962C8B-B14F-4D97-AF65-F5344CB8AC3E}">
        <p14:creationId xmlns:p14="http://schemas.microsoft.com/office/powerpoint/2010/main" val="2342796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MODEL FLORIDA CHARTER APPLICATION</a:t>
            </a:r>
          </a:p>
        </p:txBody>
      </p:sp>
      <p:sp>
        <p:nvSpPr>
          <p:cNvPr id="3" name="Content Placeholder 2"/>
          <p:cNvSpPr>
            <a:spLocks noGrp="1"/>
          </p:cNvSpPr>
          <p:nvPr>
            <p:ph idx="1"/>
          </p:nvPr>
        </p:nvSpPr>
        <p:spPr/>
        <p:txBody>
          <a:bodyPr/>
          <a:lstStyle/>
          <a:p>
            <a:r>
              <a:rPr lang="en-US" u="sng" dirty="0"/>
              <a:t>Florida Department of Education (Office for Independent Education and Parental Choice)</a:t>
            </a:r>
            <a:r>
              <a:rPr lang="en-US" dirty="0"/>
              <a:t>-Forms</a:t>
            </a:r>
          </a:p>
          <a:p>
            <a:r>
              <a:rPr lang="en-US" b="0" dirty="0">
                <a:solidFill>
                  <a:srgbClr val="FF0000"/>
                </a:solidFill>
                <a:hlinkClick r:id="rId2"/>
              </a:rPr>
              <a:t>http://www.fldoe.org/schools/school-choice/charter-schools/charter-school-reference/</a:t>
            </a:r>
            <a:endParaRPr lang="en-US" b="0" dirty="0">
              <a:solidFill>
                <a:srgbClr val="FF0000"/>
              </a:solidFill>
            </a:endParaRPr>
          </a:p>
          <a:p>
            <a:endParaRPr lang="en-US" b="0" dirty="0">
              <a:solidFill>
                <a:srgbClr val="FF0000"/>
              </a:solidFill>
            </a:endParaRPr>
          </a:p>
          <a:p>
            <a:pPr>
              <a:buFont typeface="Arial" panose="020B0604020202020204" pitchFamily="34" charset="0"/>
              <a:buChar char="•"/>
            </a:pPr>
            <a:r>
              <a:rPr lang="en-US" dirty="0"/>
              <a:t>Model Florida Charter School Application (IEPC-M1)- December 2019</a:t>
            </a:r>
          </a:p>
          <a:p>
            <a:pPr>
              <a:buFont typeface="Arial" panose="020B0604020202020204" pitchFamily="34" charset="0"/>
              <a:buChar char="•"/>
            </a:pPr>
            <a:r>
              <a:rPr lang="en-US" dirty="0"/>
              <a:t>Applicant History Worksheet (IEPC-M1A)</a:t>
            </a:r>
          </a:p>
          <a:p>
            <a:pPr>
              <a:buFont typeface="Arial" panose="020B0604020202020204" pitchFamily="34" charset="0"/>
              <a:buChar char="•"/>
            </a:pPr>
            <a:r>
              <a:rPr lang="en-US" dirty="0"/>
              <a:t>Standard Model Charter School Application Evaluation Instrument (IEPC-M2</a:t>
            </a:r>
            <a:r>
              <a:rPr lang="en-US"/>
              <a:t>)- December 2019</a:t>
            </a:r>
            <a:endParaRPr lang="en-US" dirty="0"/>
          </a:p>
          <a:p>
            <a:endParaRPr lang="en-US" dirty="0"/>
          </a:p>
          <a:p>
            <a:endParaRPr lang="en-US" dirty="0"/>
          </a:p>
        </p:txBody>
      </p:sp>
    </p:spTree>
    <p:extLst>
      <p:ext uri="{BB962C8B-B14F-4D97-AF65-F5344CB8AC3E}">
        <p14:creationId xmlns:p14="http://schemas.microsoft.com/office/powerpoint/2010/main" val="17091073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Getting started</a:t>
            </a:r>
          </a:p>
        </p:txBody>
      </p:sp>
      <p:sp>
        <p:nvSpPr>
          <p:cNvPr id="3" name="Content Placeholder 2"/>
          <p:cNvSpPr>
            <a:spLocks noGrp="1"/>
          </p:cNvSpPr>
          <p:nvPr>
            <p:ph idx="1"/>
          </p:nvPr>
        </p:nvSpPr>
        <p:spPr/>
        <p:txBody>
          <a:bodyPr>
            <a:normAutofit fontScale="85000" lnSpcReduction="20000"/>
          </a:bodyPr>
          <a:lstStyle/>
          <a:p>
            <a:endParaRPr lang="en-US" dirty="0"/>
          </a:p>
          <a:p>
            <a:pPr marL="0" lvl="0" indent="0">
              <a:spcBef>
                <a:spcPct val="20000"/>
              </a:spcBef>
              <a:buClr>
                <a:srgbClr val="31B6FD"/>
              </a:buClr>
              <a:buSzPct val="100000"/>
            </a:pPr>
            <a:r>
              <a:rPr lang="en-US" sz="2400" b="0" dirty="0">
                <a:solidFill>
                  <a:srgbClr val="073E87"/>
                </a:solidFill>
                <a:latin typeface="Candara"/>
                <a:hlinkClick r:id="rId2"/>
              </a:rPr>
              <a:t>Florida Department of Education – Charter Schools</a:t>
            </a:r>
            <a:endParaRPr lang="en-US" sz="2400" b="0" dirty="0">
              <a:solidFill>
                <a:srgbClr val="073E87"/>
              </a:solidFill>
              <a:latin typeface="Candara"/>
            </a:endParaRPr>
          </a:p>
          <a:p>
            <a:pPr marL="0" lvl="0" indent="0">
              <a:spcBef>
                <a:spcPct val="20000"/>
              </a:spcBef>
              <a:buClr>
                <a:srgbClr val="31B6FD"/>
              </a:buClr>
              <a:buSzPct val="100000"/>
            </a:pPr>
            <a:r>
              <a:rPr lang="en-US" sz="2400" b="0" dirty="0">
                <a:latin typeface="Candara"/>
              </a:rPr>
              <a:t>Model Applications:</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Brick and Mortar</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Virtual</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High Performing</a:t>
            </a:r>
          </a:p>
          <a:p>
            <a:pPr marL="0" lvl="0" indent="0">
              <a:spcBef>
                <a:spcPct val="20000"/>
              </a:spcBef>
              <a:buClr>
                <a:srgbClr val="31B6FD"/>
              </a:buClr>
              <a:buSzPct val="100000"/>
            </a:pPr>
            <a:endParaRPr lang="en-US" sz="2400" b="0" dirty="0">
              <a:solidFill>
                <a:srgbClr val="073E87"/>
              </a:solidFill>
              <a:latin typeface="Candara"/>
            </a:endParaRPr>
          </a:p>
          <a:p>
            <a:pPr marL="0" lvl="0" indent="0">
              <a:spcBef>
                <a:spcPct val="20000"/>
              </a:spcBef>
              <a:buClr>
                <a:srgbClr val="31B6FD"/>
              </a:buClr>
              <a:buSzPct val="100000"/>
            </a:pPr>
            <a:r>
              <a:rPr lang="en-US" sz="2400" b="0" dirty="0">
                <a:latin typeface="Candara"/>
              </a:rPr>
              <a:t>Application Evaluation Instrument</a:t>
            </a:r>
          </a:p>
          <a:p>
            <a:pPr marL="0" lvl="0" indent="0">
              <a:spcBef>
                <a:spcPct val="20000"/>
              </a:spcBef>
              <a:buClr>
                <a:srgbClr val="31B6FD"/>
              </a:buClr>
              <a:buSzPct val="100000"/>
            </a:pPr>
            <a:endParaRPr lang="en-US" sz="2400" b="0" dirty="0">
              <a:solidFill>
                <a:srgbClr val="073E87"/>
              </a:solidFill>
              <a:latin typeface="Candara"/>
            </a:endParaRPr>
          </a:p>
          <a:p>
            <a:pPr marL="0" lvl="0" indent="0">
              <a:spcBef>
                <a:spcPct val="20000"/>
              </a:spcBef>
              <a:buClr>
                <a:srgbClr val="31B6FD"/>
              </a:buClr>
              <a:buSzPct val="100000"/>
            </a:pPr>
            <a:r>
              <a:rPr lang="en-US" sz="2400" b="0" dirty="0">
                <a:solidFill>
                  <a:srgbClr val="073E87"/>
                </a:solidFill>
                <a:latin typeface="Candara"/>
                <a:hlinkClick r:id="rId3"/>
              </a:rPr>
              <a:t>Charter Statutes and Rules</a:t>
            </a:r>
            <a:endParaRPr lang="en-US" sz="2400" b="0" dirty="0">
              <a:solidFill>
                <a:srgbClr val="073E87"/>
              </a:solidFill>
              <a:latin typeface="Candara"/>
            </a:endParaRPr>
          </a:p>
          <a:p>
            <a:pPr marL="0" lvl="0" indent="0">
              <a:spcBef>
                <a:spcPct val="20000"/>
              </a:spcBef>
              <a:buClr>
                <a:srgbClr val="31B6FD"/>
              </a:buClr>
              <a:buSzPct val="100000"/>
            </a:pPr>
            <a:r>
              <a:rPr lang="en-US" sz="2400" b="0" dirty="0">
                <a:latin typeface="Candara"/>
              </a:rPr>
              <a:t>Pasco County Schools uses the state approved applications as required in statute</a:t>
            </a:r>
            <a:endParaRPr lang="en-US" sz="2400" dirty="0"/>
          </a:p>
        </p:txBody>
      </p:sp>
    </p:spTree>
    <p:extLst>
      <p:ext uri="{BB962C8B-B14F-4D97-AF65-F5344CB8AC3E}">
        <p14:creationId xmlns:p14="http://schemas.microsoft.com/office/powerpoint/2010/main" val="20281959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 you work on the application</a:t>
            </a:r>
          </a:p>
        </p:txBody>
      </p:sp>
      <p:sp>
        <p:nvSpPr>
          <p:cNvPr id="3" name="Content Placeholder 2"/>
          <p:cNvSpPr>
            <a:spLocks noGrp="1"/>
          </p:cNvSpPr>
          <p:nvPr>
            <p:ph idx="1"/>
          </p:nvPr>
        </p:nvSpPr>
        <p:spPr>
          <a:xfrm>
            <a:off x="1097280" y="1100629"/>
            <a:ext cx="10027920" cy="3743220"/>
          </a:xfrm>
        </p:spPr>
        <p:txBody>
          <a:bodyPr/>
          <a:lstStyle/>
          <a:p>
            <a:pPr marL="0" lvl="0" indent="0">
              <a:spcBef>
                <a:spcPct val="20000"/>
              </a:spcBef>
              <a:buClr>
                <a:srgbClr val="31B6FD"/>
              </a:buClr>
              <a:buSzPct val="100000"/>
            </a:pPr>
            <a:r>
              <a:rPr lang="en-US" sz="2400" i="1" dirty="0">
                <a:latin typeface="Candara"/>
              </a:rPr>
              <a:t>Remember you must:</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Organize as a non-profit</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Meet federal requirements:  civil rights, ADA, Section 504, IDEA</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Employ practices that are nonsectarian</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Participate in the statewide assessment program</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Meet state graduation requirements</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Employ certified teachers</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Develop a sound financial plan</a:t>
            </a:r>
          </a:p>
          <a:p>
            <a:endParaRPr lang="en-US" dirty="0"/>
          </a:p>
        </p:txBody>
      </p:sp>
    </p:spTree>
    <p:extLst>
      <p:ext uri="{BB962C8B-B14F-4D97-AF65-F5344CB8AC3E}">
        <p14:creationId xmlns:p14="http://schemas.microsoft.com/office/powerpoint/2010/main" val="7238186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Model florida Charter school application</a:t>
            </a:r>
          </a:p>
        </p:txBody>
      </p:sp>
      <p:sp>
        <p:nvSpPr>
          <p:cNvPr id="3" name="Content Placeholder 2"/>
          <p:cNvSpPr>
            <a:spLocks noGrp="1"/>
          </p:cNvSpPr>
          <p:nvPr>
            <p:ph idx="1"/>
          </p:nvPr>
        </p:nvSpPr>
        <p:spPr/>
        <p:txBody>
          <a:bodyPr/>
          <a:lstStyle/>
          <a:p>
            <a:pPr marL="0" lvl="0" indent="0">
              <a:spcBef>
                <a:spcPct val="20000"/>
              </a:spcBef>
              <a:buClr>
                <a:srgbClr val="31B6FD"/>
              </a:buClr>
              <a:buSzPct val="100000"/>
            </a:pPr>
            <a:r>
              <a:rPr lang="en-US" sz="2400" u="sng" dirty="0">
                <a:latin typeface="Candara"/>
              </a:rPr>
              <a:t>Section 1:  Mission, Guiding Principles and Purpose</a:t>
            </a:r>
          </a:p>
          <a:p>
            <a:pPr marL="274320" lvl="0" indent="-274320">
              <a:lnSpc>
                <a:spcPct val="100000"/>
              </a:lnSpc>
              <a:spcBef>
                <a:spcPct val="20000"/>
              </a:spcBef>
              <a:buClr>
                <a:srgbClr val="31B6FD"/>
              </a:buClr>
              <a:buSzPct val="100000"/>
              <a:buFont typeface="Symbol" pitchFamily="18" charset="2"/>
              <a:buChar char=""/>
            </a:pPr>
            <a:endParaRPr lang="en-US" sz="2400" b="0" dirty="0">
              <a:latin typeface="Candara"/>
            </a:endParaRP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Mission statement</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Demonstrates how the school will meet the purposes and guiding principles for charter schools</a:t>
            </a:r>
          </a:p>
          <a:p>
            <a:endParaRPr lang="en-US" dirty="0"/>
          </a:p>
        </p:txBody>
      </p:sp>
    </p:spTree>
    <p:extLst>
      <p:ext uri="{BB962C8B-B14F-4D97-AF65-F5344CB8AC3E}">
        <p14:creationId xmlns:p14="http://schemas.microsoft.com/office/powerpoint/2010/main" val="18864406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US" u="sng" dirty="0">
                <a:solidFill>
                  <a:srgbClr val="073E87"/>
                </a:solidFill>
                <a:latin typeface="Candara"/>
              </a:rPr>
            </a:br>
            <a:endParaRPr lang="en-US" dirty="0"/>
          </a:p>
        </p:txBody>
      </p:sp>
      <p:sp>
        <p:nvSpPr>
          <p:cNvPr id="3" name="Content Placeholder 2"/>
          <p:cNvSpPr>
            <a:spLocks noGrp="1"/>
          </p:cNvSpPr>
          <p:nvPr>
            <p:ph idx="1"/>
          </p:nvPr>
        </p:nvSpPr>
        <p:spPr>
          <a:xfrm>
            <a:off x="1484459" y="640080"/>
            <a:ext cx="10027920" cy="3579849"/>
          </a:xfrm>
        </p:spPr>
        <p:txBody>
          <a:bodyPr/>
          <a:lstStyle/>
          <a:p>
            <a:pPr marL="0" lvl="0" indent="0">
              <a:spcBef>
                <a:spcPct val="20000"/>
              </a:spcBef>
              <a:buClr>
                <a:srgbClr val="31B6FD"/>
              </a:buClr>
              <a:buSzPct val="100000"/>
            </a:pPr>
            <a:r>
              <a:rPr lang="en-US" sz="2400" u="sng" dirty="0">
                <a:latin typeface="Candara"/>
              </a:rPr>
              <a:t>Section 2:  Target Population and Student Body</a:t>
            </a:r>
          </a:p>
          <a:p>
            <a:pPr marL="0" lvl="0" indent="0">
              <a:spcBef>
                <a:spcPct val="20000"/>
              </a:spcBef>
              <a:buClr>
                <a:srgbClr val="31B6FD"/>
              </a:buClr>
              <a:buSzPct val="100000"/>
            </a:pPr>
            <a:endParaRPr lang="en-US" sz="2400" b="0" dirty="0">
              <a:latin typeface="Candara"/>
            </a:endParaRP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Target population</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Description of how the targeted student body is reflected in the school’s mission.</a:t>
            </a:r>
          </a:p>
          <a:p>
            <a:endParaRPr lang="en-US" dirty="0"/>
          </a:p>
        </p:txBody>
      </p:sp>
    </p:spTree>
    <p:extLst>
      <p:ext uri="{BB962C8B-B14F-4D97-AF65-F5344CB8AC3E}">
        <p14:creationId xmlns:p14="http://schemas.microsoft.com/office/powerpoint/2010/main" val="3347571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What are charter schools?</a:t>
            </a:r>
          </a:p>
        </p:txBody>
      </p:sp>
      <p:sp>
        <p:nvSpPr>
          <p:cNvPr id="3" name="Content Placeholder 2"/>
          <p:cNvSpPr>
            <a:spLocks noGrp="1"/>
          </p:cNvSpPr>
          <p:nvPr>
            <p:ph idx="1"/>
          </p:nvPr>
        </p:nvSpPr>
        <p:spPr>
          <a:xfrm>
            <a:off x="764628" y="982387"/>
            <a:ext cx="10092559" cy="3759695"/>
          </a:xfrm>
        </p:spPr>
        <p:txBody>
          <a:bodyPr>
            <a:normAutofit fontScale="70000" lnSpcReduction="20000"/>
          </a:bodyPr>
          <a:lstStyle/>
          <a:p>
            <a:r>
              <a:rPr lang="en-US" sz="1800" dirty="0"/>
              <a:t>Pasco County Schools Website (Charter Schools)</a:t>
            </a:r>
          </a:p>
          <a:p>
            <a:r>
              <a:rPr lang="en-US" sz="1800" dirty="0">
                <a:hlinkClick r:id="rId2"/>
              </a:rPr>
              <a:t>https://www.pasco.k12.fl.us/schools/charter</a:t>
            </a:r>
            <a:r>
              <a:rPr lang="en-US" sz="1800" dirty="0"/>
              <a:t> </a:t>
            </a:r>
          </a:p>
          <a:p>
            <a:endParaRPr lang="en-US" sz="1800" dirty="0"/>
          </a:p>
          <a:p>
            <a:r>
              <a:rPr lang="en-US" sz="1800" dirty="0"/>
              <a:t>New Charter Application Process</a:t>
            </a:r>
          </a:p>
          <a:p>
            <a:r>
              <a:rPr lang="en-US" sz="1800" dirty="0">
                <a:hlinkClick r:id="rId3"/>
              </a:rPr>
              <a:t>http://www.pasco.k12.fl.us/charter_schools/page/application</a:t>
            </a:r>
            <a:r>
              <a:rPr lang="en-US" sz="1800" dirty="0"/>
              <a:t> </a:t>
            </a:r>
          </a:p>
          <a:p>
            <a:endParaRPr lang="en-US" sz="1800" dirty="0"/>
          </a:p>
          <a:p>
            <a:r>
              <a:rPr lang="en-US" sz="1800" dirty="0"/>
              <a:t>Florida Department of Education</a:t>
            </a:r>
          </a:p>
          <a:p>
            <a:r>
              <a:rPr lang="en-US" sz="1800" dirty="0">
                <a:hlinkClick r:id="rId4"/>
              </a:rPr>
              <a:t>http://www.fldoe.org/schools/school-choice/charter-schools/</a:t>
            </a:r>
            <a:endParaRPr lang="en-US" sz="1800" dirty="0"/>
          </a:p>
          <a:p>
            <a:endParaRPr lang="en-US" sz="1800" dirty="0"/>
          </a:p>
          <a:p>
            <a:r>
              <a:rPr lang="en-US" sz="1800" dirty="0"/>
              <a:t>Florida Department of Education (Charter School Resources)</a:t>
            </a:r>
          </a:p>
          <a:p>
            <a:r>
              <a:rPr lang="en-US" sz="1800" dirty="0">
                <a:hlinkClick r:id="rId5"/>
              </a:rPr>
              <a:t>http://www.fldoe.org/schools/school-choice/charter-schools/charter-school-resources/</a:t>
            </a:r>
            <a:r>
              <a:rPr lang="en-US" sz="1800" dirty="0"/>
              <a:t> </a:t>
            </a:r>
          </a:p>
          <a:p>
            <a:endParaRPr lang="en-US" sz="1800" dirty="0"/>
          </a:p>
          <a:p>
            <a:r>
              <a:rPr lang="en-US" sz="1800" dirty="0"/>
              <a:t>Charter Schools Frequently Asked Questions</a:t>
            </a:r>
          </a:p>
          <a:p>
            <a:r>
              <a:rPr lang="en-US" sz="1800" dirty="0">
                <a:hlinkClick r:id="rId6"/>
              </a:rPr>
              <a:t>http://www.fldoe.org/schools/school-choice/charter-schools/charter-school-faqs.stml</a:t>
            </a:r>
            <a:r>
              <a:rPr lang="en-US" sz="1800" dirty="0"/>
              <a:t> </a:t>
            </a:r>
          </a:p>
          <a:p>
            <a:endParaRPr lang="en-US" dirty="0"/>
          </a:p>
          <a:p>
            <a:endParaRPr lang="en-US" dirty="0"/>
          </a:p>
        </p:txBody>
      </p:sp>
    </p:spTree>
    <p:extLst>
      <p:ext uri="{BB962C8B-B14F-4D97-AF65-F5344CB8AC3E}">
        <p14:creationId xmlns:p14="http://schemas.microsoft.com/office/powerpoint/2010/main" val="24431883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44416" y="565170"/>
            <a:ext cx="10027920" cy="3579849"/>
          </a:xfrm>
        </p:spPr>
        <p:txBody>
          <a:bodyPr/>
          <a:lstStyle/>
          <a:p>
            <a:pPr marL="0" lvl="0" indent="0">
              <a:spcBef>
                <a:spcPct val="20000"/>
              </a:spcBef>
              <a:buClr>
                <a:srgbClr val="31B6FD"/>
              </a:buClr>
              <a:buSzPct val="100000"/>
            </a:pPr>
            <a:r>
              <a:rPr lang="en-US" sz="2400" u="sng" dirty="0">
                <a:latin typeface="Candara"/>
              </a:rPr>
              <a:t>Section 3:  Educational Program Design</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Daily schedule</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Calendar</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Clear and coherent educational program that is aligned to the target population</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Research base for program design – Is it likely to improve student performance?</a:t>
            </a:r>
          </a:p>
          <a:p>
            <a:endParaRPr lang="en-US" dirty="0"/>
          </a:p>
        </p:txBody>
      </p:sp>
    </p:spTree>
    <p:extLst>
      <p:ext uri="{BB962C8B-B14F-4D97-AF65-F5344CB8AC3E}">
        <p14:creationId xmlns:p14="http://schemas.microsoft.com/office/powerpoint/2010/main" val="16774409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30231" y="639311"/>
            <a:ext cx="10027920" cy="3579849"/>
          </a:xfrm>
        </p:spPr>
        <p:txBody>
          <a:bodyPr>
            <a:normAutofit lnSpcReduction="10000"/>
          </a:bodyPr>
          <a:lstStyle/>
          <a:p>
            <a:pPr marL="0" lvl="0" indent="0">
              <a:spcBef>
                <a:spcPct val="20000"/>
              </a:spcBef>
              <a:buClr>
                <a:srgbClr val="31B6FD"/>
              </a:buClr>
              <a:buSzPct val="100000"/>
            </a:pPr>
            <a:r>
              <a:rPr lang="en-US" sz="2400" u="sng" dirty="0">
                <a:latin typeface="Candara"/>
              </a:rPr>
              <a:t>Section 4:  Curriculum and Instructional Design</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A detailed research based teaching and learning framework  for all students</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A reading curriculum grounded in scientifically-based reading research and </a:t>
            </a:r>
            <a:r>
              <a:rPr lang="en-US" sz="2400" b="0" u="sng" dirty="0">
                <a:latin typeface="Candara"/>
              </a:rPr>
              <a:t>addresses</a:t>
            </a:r>
            <a:r>
              <a:rPr lang="en-US" sz="2400" u="sng" dirty="0"/>
              <a:t> </a:t>
            </a:r>
            <a:r>
              <a:rPr lang="en-US" sz="2400" b="0" u="sng" dirty="0">
                <a:latin typeface="Candara" panose="020E0502030303020204" pitchFamily="34" charset="0"/>
              </a:rPr>
              <a:t>the use of differentiated strategies that will be used for students reading at grade level or higher and a separate curriculum and strategies for students who are reading below grade level.</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panose="020E0502030303020204" pitchFamily="34" charset="0"/>
              </a:rPr>
              <a:t>Will enable students to attain proficiency on Florida standards and earn a year’s worth of growth</a:t>
            </a:r>
            <a:endParaRPr lang="en-US" sz="2400" dirty="0"/>
          </a:p>
          <a:p>
            <a:endParaRPr lang="en-US" dirty="0"/>
          </a:p>
        </p:txBody>
      </p:sp>
    </p:spTree>
    <p:extLst>
      <p:ext uri="{BB962C8B-B14F-4D97-AF65-F5344CB8AC3E}">
        <p14:creationId xmlns:p14="http://schemas.microsoft.com/office/powerpoint/2010/main" val="7215364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56091" y="367462"/>
            <a:ext cx="10027920" cy="3579849"/>
          </a:xfrm>
        </p:spPr>
        <p:txBody>
          <a:bodyPr>
            <a:normAutofit/>
          </a:bodyPr>
          <a:lstStyle/>
          <a:p>
            <a:pPr marL="0" lvl="0" indent="0">
              <a:spcBef>
                <a:spcPct val="20000"/>
              </a:spcBef>
              <a:buClr>
                <a:srgbClr val="31B6FD"/>
              </a:buClr>
              <a:buSzPct val="100000"/>
            </a:pPr>
            <a:r>
              <a:rPr lang="en-US" sz="2400" u="sng" dirty="0">
                <a:latin typeface="Candara"/>
              </a:rPr>
              <a:t>Section 5:  Student Performance</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Educational goals and objectives for improving student achievement</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SMART goals</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Clear plan to use student achievement data to monitor growth, measure achievement,  and make adjustments to the educational program</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Placement procedures </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Promotion standards</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Plans for sharing student performance information</a:t>
            </a:r>
          </a:p>
          <a:p>
            <a:endParaRPr lang="en-US" dirty="0"/>
          </a:p>
        </p:txBody>
      </p:sp>
    </p:spTree>
    <p:extLst>
      <p:ext uri="{BB962C8B-B14F-4D97-AF65-F5344CB8AC3E}">
        <p14:creationId xmlns:p14="http://schemas.microsoft.com/office/powerpoint/2010/main" val="42615827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79659" y="532219"/>
            <a:ext cx="10027920" cy="3579849"/>
          </a:xfrm>
        </p:spPr>
        <p:txBody>
          <a:bodyPr/>
          <a:lstStyle/>
          <a:p>
            <a:pPr marL="0" lvl="0" indent="0">
              <a:spcBef>
                <a:spcPct val="20000"/>
              </a:spcBef>
              <a:buClr>
                <a:srgbClr val="31B6FD"/>
              </a:buClr>
              <a:buSzPct val="100000"/>
            </a:pPr>
            <a:r>
              <a:rPr lang="en-US" sz="2400" u="sng" dirty="0">
                <a:latin typeface="Candara"/>
              </a:rPr>
              <a:t>Section 6:  Exceptional Students</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Concrete plan to meet the broad spectrum of needs of your target population. </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How will the school ensure students with disabilities have an equal opportunity for enrollment</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A plan to evaluate the school’s effectiveness in serving exceptional students as well as gifted</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Projected population and appropriately aligned staffing plan</a:t>
            </a:r>
          </a:p>
          <a:p>
            <a:endParaRPr lang="en-US" dirty="0"/>
          </a:p>
        </p:txBody>
      </p:sp>
    </p:spTree>
    <p:extLst>
      <p:ext uri="{BB962C8B-B14F-4D97-AF65-F5344CB8AC3E}">
        <p14:creationId xmlns:p14="http://schemas.microsoft.com/office/powerpoint/2010/main" val="18640444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6708" y="589883"/>
            <a:ext cx="10027920" cy="3579849"/>
          </a:xfrm>
        </p:spPr>
        <p:txBody>
          <a:bodyPr/>
          <a:lstStyle/>
          <a:p>
            <a:pPr marL="0" lvl="0" indent="0">
              <a:spcBef>
                <a:spcPct val="20000"/>
              </a:spcBef>
              <a:buClr>
                <a:srgbClr val="31B6FD"/>
              </a:buClr>
              <a:buSzPct val="100000"/>
            </a:pPr>
            <a:r>
              <a:rPr lang="en-US" sz="2400" u="sng" dirty="0">
                <a:latin typeface="Candara"/>
              </a:rPr>
              <a:t>Section 7:  English Language Learners</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A detailed educational plan including procedures for identification and serving the needs of English Language Learners.</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Staffing plan aligned to the educational plan</a:t>
            </a:r>
          </a:p>
          <a:p>
            <a:endParaRPr lang="en-US" dirty="0"/>
          </a:p>
        </p:txBody>
      </p:sp>
    </p:spTree>
    <p:extLst>
      <p:ext uri="{BB962C8B-B14F-4D97-AF65-F5344CB8AC3E}">
        <p14:creationId xmlns:p14="http://schemas.microsoft.com/office/powerpoint/2010/main" val="12688677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896" y="713451"/>
            <a:ext cx="10027920" cy="3579849"/>
          </a:xfrm>
        </p:spPr>
        <p:txBody>
          <a:bodyPr/>
          <a:lstStyle/>
          <a:p>
            <a:pPr marL="0" lvl="0" indent="0">
              <a:spcBef>
                <a:spcPct val="20000"/>
              </a:spcBef>
              <a:buClr>
                <a:srgbClr val="31B6FD"/>
              </a:buClr>
              <a:buSzPct val="100000"/>
            </a:pPr>
            <a:r>
              <a:rPr lang="en-US" sz="2400" u="sng" dirty="0">
                <a:latin typeface="Candara"/>
              </a:rPr>
              <a:t>Section 8:  School Culture and Discipline</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Classroom management and discipline plan and policies</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Student code of conduct</a:t>
            </a:r>
          </a:p>
          <a:p>
            <a:endParaRPr lang="en-US" dirty="0"/>
          </a:p>
        </p:txBody>
      </p:sp>
    </p:spTree>
    <p:extLst>
      <p:ext uri="{BB962C8B-B14F-4D97-AF65-F5344CB8AC3E}">
        <p14:creationId xmlns:p14="http://schemas.microsoft.com/office/powerpoint/2010/main" val="3199430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63183" y="696975"/>
            <a:ext cx="10027920" cy="3579849"/>
          </a:xfrm>
        </p:spPr>
        <p:txBody>
          <a:bodyPr/>
          <a:lstStyle/>
          <a:p>
            <a:pPr marL="0" indent="0"/>
            <a:r>
              <a:rPr lang="en-US" sz="2400" u="sng" dirty="0">
                <a:latin typeface="Candara" panose="020E0502030303020204" pitchFamily="34" charset="0"/>
              </a:rPr>
              <a:t>Section 9: Supplemental Programming</a:t>
            </a:r>
          </a:p>
          <a:p>
            <a:r>
              <a:rPr lang="en-US" sz="2400" b="0" dirty="0">
                <a:latin typeface="Candara" panose="020E0502030303020204" pitchFamily="34" charset="0"/>
              </a:rPr>
              <a:t>Clear description of extra curricular activities that support the educational plan and mission.</a:t>
            </a:r>
          </a:p>
          <a:p>
            <a:r>
              <a:rPr lang="en-US" sz="2400" b="0" dirty="0">
                <a:latin typeface="Candara" panose="020E0502030303020204" pitchFamily="34" charset="0"/>
              </a:rPr>
              <a:t>Evidence of adequate funding </a:t>
            </a:r>
          </a:p>
          <a:p>
            <a:endParaRPr lang="en-US" dirty="0"/>
          </a:p>
        </p:txBody>
      </p:sp>
    </p:spTree>
    <p:extLst>
      <p:ext uri="{BB962C8B-B14F-4D97-AF65-F5344CB8AC3E}">
        <p14:creationId xmlns:p14="http://schemas.microsoft.com/office/powerpoint/2010/main" val="25023444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56091" y="466315"/>
            <a:ext cx="10027920" cy="3579849"/>
          </a:xfrm>
        </p:spPr>
        <p:txBody>
          <a:bodyPr/>
          <a:lstStyle/>
          <a:p>
            <a:pPr marL="0" lvl="0" indent="0">
              <a:spcBef>
                <a:spcPct val="20000"/>
              </a:spcBef>
              <a:buClr>
                <a:srgbClr val="31B6FD"/>
              </a:buClr>
              <a:buSzPct val="100000"/>
            </a:pPr>
            <a:r>
              <a:rPr lang="en-US" sz="2400" u="sng" dirty="0">
                <a:latin typeface="Candara"/>
              </a:rPr>
              <a:t>Section 10:  Governance</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Organizational chart</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Founding Board</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Governing Board</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Description of the legal entity responsible for the school</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Roles and responsibilities of the board and how it will provide oversight</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Grievance process to address concerns from both parents and students</a:t>
            </a:r>
          </a:p>
          <a:p>
            <a:endParaRPr lang="en-US" dirty="0"/>
          </a:p>
        </p:txBody>
      </p:sp>
    </p:spTree>
    <p:extLst>
      <p:ext uri="{BB962C8B-B14F-4D97-AF65-F5344CB8AC3E}">
        <p14:creationId xmlns:p14="http://schemas.microsoft.com/office/powerpoint/2010/main" val="6857675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7280" y="589883"/>
            <a:ext cx="10027920" cy="3579849"/>
          </a:xfrm>
        </p:spPr>
        <p:txBody>
          <a:bodyPr/>
          <a:lstStyle/>
          <a:p>
            <a:pPr marL="0" lvl="0" indent="0">
              <a:spcBef>
                <a:spcPct val="20000"/>
              </a:spcBef>
              <a:buClr>
                <a:srgbClr val="31B6FD"/>
              </a:buClr>
              <a:buSzPct val="100000"/>
            </a:pPr>
            <a:r>
              <a:rPr lang="en-US" sz="2400" u="sng" dirty="0">
                <a:latin typeface="Candara"/>
              </a:rPr>
              <a:t>Section 11:  Management and Staffing</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Day-to-day operations of the school</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Job descriptions, roles and responsibilities for teachers and administrators</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Recruitment and retention plan</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Evaluation plan for administrative and instructional staff</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A staffing plan</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A recruiting plan for retaining appropriately certified personnel</a:t>
            </a:r>
          </a:p>
          <a:p>
            <a:endParaRPr lang="en-US" dirty="0"/>
          </a:p>
        </p:txBody>
      </p:sp>
    </p:spTree>
    <p:extLst>
      <p:ext uri="{BB962C8B-B14F-4D97-AF65-F5344CB8AC3E}">
        <p14:creationId xmlns:p14="http://schemas.microsoft.com/office/powerpoint/2010/main" val="25648641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56091" y="680500"/>
            <a:ext cx="10027920" cy="3579849"/>
          </a:xfrm>
        </p:spPr>
        <p:txBody>
          <a:bodyPr/>
          <a:lstStyle/>
          <a:p>
            <a:pPr marL="0" lvl="0" indent="0">
              <a:spcBef>
                <a:spcPct val="20000"/>
              </a:spcBef>
              <a:buClr>
                <a:srgbClr val="31B6FD"/>
              </a:buClr>
              <a:buSzPct val="100000"/>
            </a:pPr>
            <a:r>
              <a:rPr lang="en-US" sz="2400" u="sng" dirty="0">
                <a:latin typeface="Candara"/>
              </a:rPr>
              <a:t>Section 12:  Human Resources and Employment</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Compensation plan</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Professional development</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Personnel policies and procedures</a:t>
            </a:r>
          </a:p>
          <a:p>
            <a:endParaRPr lang="en-US" dirty="0"/>
          </a:p>
        </p:txBody>
      </p:sp>
    </p:spTree>
    <p:extLst>
      <p:ext uri="{BB962C8B-B14F-4D97-AF65-F5344CB8AC3E}">
        <p14:creationId xmlns:p14="http://schemas.microsoft.com/office/powerpoint/2010/main" val="3530322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91102472"/>
              </p:ext>
            </p:extLst>
          </p:nvPr>
        </p:nvGraphicFramePr>
        <p:xfrm>
          <a:off x="354227" y="376237"/>
          <a:ext cx="11277600" cy="58268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Rounded Rectangle 1"/>
          <p:cNvSpPr/>
          <p:nvPr/>
        </p:nvSpPr>
        <p:spPr>
          <a:xfrm>
            <a:off x="5410199" y="2800864"/>
            <a:ext cx="1112109" cy="947351"/>
          </a:xfrm>
          <a:prstGeom prst="roundRect">
            <a:avLst/>
          </a:prstGeom>
          <a:solidFill>
            <a:srgbClr val="FFFF00"/>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b="1" dirty="0">
                <a:solidFill>
                  <a:srgbClr val="000000"/>
                </a:solidFill>
              </a:rPr>
              <a:t>Charter Schools</a:t>
            </a:r>
          </a:p>
        </p:txBody>
      </p:sp>
      <p:cxnSp>
        <p:nvCxnSpPr>
          <p:cNvPr id="5" name="Straight Arrow Connector 4"/>
          <p:cNvCxnSpPr/>
          <p:nvPr/>
        </p:nvCxnSpPr>
        <p:spPr>
          <a:xfrm flipV="1">
            <a:off x="6497593" y="1526059"/>
            <a:ext cx="881446" cy="12933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6565557" y="2587710"/>
            <a:ext cx="1392191" cy="6868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6565557" y="3274539"/>
            <a:ext cx="1598141" cy="4077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6013621" y="1046205"/>
            <a:ext cx="1" cy="17464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6497593" y="3682312"/>
            <a:ext cx="1112109" cy="10214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6497593" y="3690549"/>
            <a:ext cx="164757" cy="17464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5296930" y="3768808"/>
            <a:ext cx="646671" cy="16681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a:off x="4399005" y="3739978"/>
            <a:ext cx="1087394" cy="9638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flipV="1">
            <a:off x="4656955" y="1474574"/>
            <a:ext cx="767660" cy="13695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H="1" flipV="1">
            <a:off x="3974759" y="2566082"/>
            <a:ext cx="1435440" cy="7084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H="1">
            <a:off x="3822357" y="3274539"/>
            <a:ext cx="1587842" cy="4077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7957748" y="0"/>
            <a:ext cx="4406553" cy="1938992"/>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4000" b="1" dirty="0">
                <a:ln/>
                <a:solidFill>
                  <a:srgbClr val="08A1D9"/>
                </a:solidFill>
              </a:rPr>
              <a:t>Charter Schools connection to the Sponsor</a:t>
            </a:r>
          </a:p>
        </p:txBody>
      </p:sp>
    </p:spTree>
    <p:extLst>
      <p:ext uri="{BB962C8B-B14F-4D97-AF65-F5344CB8AC3E}">
        <p14:creationId xmlns:p14="http://schemas.microsoft.com/office/powerpoint/2010/main" val="24811405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7280" y="672261"/>
            <a:ext cx="10027920" cy="3579849"/>
          </a:xfrm>
        </p:spPr>
        <p:txBody>
          <a:bodyPr/>
          <a:lstStyle/>
          <a:p>
            <a:pPr marL="0" indent="0">
              <a:buClr>
                <a:srgbClr val="00B2EF"/>
              </a:buClr>
            </a:pPr>
            <a:r>
              <a:rPr lang="en-US" sz="2400" u="sng" dirty="0">
                <a:latin typeface="Candara"/>
              </a:rPr>
              <a:t>Section 13:  Professional Development</a:t>
            </a:r>
          </a:p>
          <a:p>
            <a:pPr>
              <a:buClr>
                <a:srgbClr val="00B2EF"/>
              </a:buClr>
              <a:buFont typeface="Courier New" panose="02070309020205020404" pitchFamily="49" charset="0"/>
              <a:buChar char="o"/>
            </a:pPr>
            <a:r>
              <a:rPr lang="en-US" sz="2400" b="0" dirty="0">
                <a:latin typeface="Candara"/>
              </a:rPr>
              <a:t>A plan for professional development activities that align with the mission and educational plan</a:t>
            </a:r>
          </a:p>
          <a:p>
            <a:pPr>
              <a:buClr>
                <a:srgbClr val="00B2EF"/>
              </a:buClr>
              <a:buFont typeface="Courier New" panose="02070309020205020404" pitchFamily="49" charset="0"/>
              <a:buChar char="o"/>
            </a:pPr>
            <a:r>
              <a:rPr lang="en-US" sz="2400" b="0" dirty="0">
                <a:latin typeface="Candara"/>
              </a:rPr>
              <a:t>A plan that supports continual professional growth</a:t>
            </a:r>
          </a:p>
          <a:p>
            <a:endParaRPr lang="en-US" dirty="0"/>
          </a:p>
        </p:txBody>
      </p:sp>
    </p:spTree>
    <p:extLst>
      <p:ext uri="{BB962C8B-B14F-4D97-AF65-F5344CB8AC3E}">
        <p14:creationId xmlns:p14="http://schemas.microsoft.com/office/powerpoint/2010/main" val="2133054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7280" y="787591"/>
            <a:ext cx="10027920" cy="3579849"/>
          </a:xfrm>
        </p:spPr>
        <p:txBody>
          <a:bodyPr/>
          <a:lstStyle/>
          <a:p>
            <a:pPr marL="0" lvl="0" indent="0">
              <a:spcBef>
                <a:spcPct val="20000"/>
              </a:spcBef>
              <a:buClr>
                <a:srgbClr val="31B6FD"/>
              </a:buClr>
              <a:buSzPct val="100000"/>
            </a:pPr>
            <a:r>
              <a:rPr lang="en-US" sz="2400" u="sng" dirty="0">
                <a:latin typeface="Candara"/>
              </a:rPr>
              <a:t>Section 14:  Student Recruitment and Enrollment</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Recruitment plan to meet the projected enrollment plan</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Enrollment process that is fair and meets Florida Statute.</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Parent agreements</a:t>
            </a:r>
          </a:p>
          <a:p>
            <a:endParaRPr lang="en-US" dirty="0"/>
          </a:p>
        </p:txBody>
      </p:sp>
    </p:spTree>
    <p:extLst>
      <p:ext uri="{BB962C8B-B14F-4D97-AF65-F5344CB8AC3E}">
        <p14:creationId xmlns:p14="http://schemas.microsoft.com/office/powerpoint/2010/main" val="37533222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30232" y="721688"/>
            <a:ext cx="10027920" cy="3579849"/>
          </a:xfrm>
        </p:spPr>
        <p:txBody>
          <a:bodyPr>
            <a:normAutofit/>
          </a:bodyPr>
          <a:lstStyle/>
          <a:p>
            <a:pPr marL="0" lvl="0" indent="0">
              <a:spcBef>
                <a:spcPct val="20000"/>
              </a:spcBef>
              <a:buClr>
                <a:srgbClr val="31B6FD"/>
              </a:buClr>
              <a:buSzPct val="100000"/>
            </a:pPr>
            <a:r>
              <a:rPr lang="en-US" sz="2400" u="sng" dirty="0">
                <a:latin typeface="Candara"/>
              </a:rPr>
              <a:t>Section 15:  Parent and Community Involvement</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A general plan of how parents will be involved with the school that aligns with the mission and educational plan</a:t>
            </a:r>
          </a:p>
          <a:p>
            <a:endParaRPr lang="en-US" sz="2400" dirty="0"/>
          </a:p>
        </p:txBody>
      </p:sp>
    </p:spTree>
    <p:extLst>
      <p:ext uri="{BB962C8B-B14F-4D97-AF65-F5344CB8AC3E}">
        <p14:creationId xmlns:p14="http://schemas.microsoft.com/office/powerpoint/2010/main" val="30799352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80805" y="664024"/>
            <a:ext cx="10027920" cy="3579849"/>
          </a:xfrm>
        </p:spPr>
        <p:txBody>
          <a:bodyPr/>
          <a:lstStyle/>
          <a:p>
            <a:pPr marL="0" lvl="0" indent="0">
              <a:spcBef>
                <a:spcPct val="20000"/>
              </a:spcBef>
              <a:buClr>
                <a:srgbClr val="31B6FD"/>
              </a:buClr>
              <a:buSzPct val="100000"/>
            </a:pPr>
            <a:r>
              <a:rPr lang="en-US" sz="2400" u="sng" dirty="0">
                <a:latin typeface="Candara"/>
              </a:rPr>
              <a:t>Section 16:  Facilities</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Plans for facility acquisition, renovation and financing</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Plans for compliance with applicable laws and capacity needs</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Back-up plan</a:t>
            </a:r>
          </a:p>
          <a:p>
            <a:endParaRPr lang="en-US" dirty="0"/>
          </a:p>
        </p:txBody>
      </p:sp>
    </p:spTree>
    <p:extLst>
      <p:ext uri="{BB962C8B-B14F-4D97-AF65-F5344CB8AC3E}">
        <p14:creationId xmlns:p14="http://schemas.microsoft.com/office/powerpoint/2010/main" val="19859900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7280" y="458077"/>
            <a:ext cx="10027920" cy="3579849"/>
          </a:xfrm>
        </p:spPr>
        <p:txBody>
          <a:bodyPr/>
          <a:lstStyle/>
          <a:p>
            <a:pPr marL="0" lvl="0" indent="0">
              <a:spcBef>
                <a:spcPct val="20000"/>
              </a:spcBef>
              <a:buClr>
                <a:srgbClr val="31B6FD"/>
              </a:buClr>
              <a:buSzPct val="100000"/>
            </a:pPr>
            <a:r>
              <a:rPr lang="en-US" sz="2400" u="sng" dirty="0">
                <a:latin typeface="Candara"/>
              </a:rPr>
              <a:t>Section 17:  Transportation</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Transportation plan</a:t>
            </a:r>
          </a:p>
          <a:p>
            <a:pPr marL="0" lvl="0" indent="0">
              <a:spcBef>
                <a:spcPct val="20000"/>
              </a:spcBef>
              <a:buClr>
                <a:srgbClr val="31B6FD"/>
              </a:buClr>
              <a:buSzPct val="100000"/>
            </a:pPr>
            <a:endParaRPr lang="en-US" sz="2400" b="0" dirty="0">
              <a:latin typeface="Candara"/>
            </a:endParaRPr>
          </a:p>
          <a:p>
            <a:pPr marL="0" lvl="0" indent="0">
              <a:spcBef>
                <a:spcPct val="20000"/>
              </a:spcBef>
              <a:buClr>
                <a:srgbClr val="31B6FD"/>
              </a:buClr>
              <a:buSzPct val="100000"/>
            </a:pPr>
            <a:r>
              <a:rPr lang="en-US" sz="2400" u="sng" dirty="0">
                <a:latin typeface="Candara"/>
              </a:rPr>
              <a:t>Section 18:  Food Service</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Food service plan</a:t>
            </a:r>
          </a:p>
          <a:p>
            <a:pPr marL="0" lvl="0" indent="0">
              <a:spcBef>
                <a:spcPct val="20000"/>
              </a:spcBef>
              <a:buClr>
                <a:srgbClr val="31B6FD"/>
              </a:buClr>
              <a:buSzPct val="100000"/>
            </a:pPr>
            <a:endParaRPr lang="en-US" sz="2400" b="0" dirty="0">
              <a:latin typeface="Candara"/>
            </a:endParaRPr>
          </a:p>
          <a:p>
            <a:pPr marL="0" lvl="0" indent="0">
              <a:spcBef>
                <a:spcPct val="20000"/>
              </a:spcBef>
              <a:buClr>
                <a:srgbClr val="31B6FD"/>
              </a:buClr>
              <a:buSzPct val="100000"/>
            </a:pPr>
            <a:r>
              <a:rPr lang="en-US" sz="2400" b="0" dirty="0">
                <a:latin typeface="Candara"/>
              </a:rPr>
              <a:t>Plans should cover all students</a:t>
            </a:r>
          </a:p>
          <a:p>
            <a:endParaRPr lang="en-US" dirty="0"/>
          </a:p>
        </p:txBody>
      </p:sp>
    </p:spTree>
    <p:extLst>
      <p:ext uri="{BB962C8B-B14F-4D97-AF65-F5344CB8AC3E}">
        <p14:creationId xmlns:p14="http://schemas.microsoft.com/office/powerpoint/2010/main" val="8240412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9615" y="729926"/>
            <a:ext cx="10027920" cy="3579849"/>
          </a:xfrm>
        </p:spPr>
        <p:txBody>
          <a:bodyPr/>
          <a:lstStyle/>
          <a:p>
            <a:pPr marL="0" lvl="0" indent="0">
              <a:spcBef>
                <a:spcPct val="20000"/>
              </a:spcBef>
              <a:buClr>
                <a:srgbClr val="31B6FD"/>
              </a:buClr>
              <a:buSzPct val="100000"/>
            </a:pPr>
            <a:r>
              <a:rPr lang="en-US" sz="2400" u="sng" dirty="0">
                <a:latin typeface="Candara"/>
              </a:rPr>
              <a:t>Section 19:  School Safety and Security</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A reasonable outline to ensure students and staff are safe and secure and that the facility and property are secure.</a:t>
            </a:r>
          </a:p>
          <a:p>
            <a:endParaRPr lang="en-US" dirty="0"/>
          </a:p>
        </p:txBody>
      </p:sp>
    </p:spTree>
    <p:extLst>
      <p:ext uri="{BB962C8B-B14F-4D97-AF65-F5344CB8AC3E}">
        <p14:creationId xmlns:p14="http://schemas.microsoft.com/office/powerpoint/2010/main" val="9480522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2567" y="565169"/>
            <a:ext cx="10027920" cy="3579849"/>
          </a:xfrm>
        </p:spPr>
        <p:txBody>
          <a:bodyPr/>
          <a:lstStyle/>
          <a:p>
            <a:pPr marL="0" lvl="0" indent="0">
              <a:spcBef>
                <a:spcPct val="20000"/>
              </a:spcBef>
              <a:buClr>
                <a:srgbClr val="31B6FD"/>
              </a:buClr>
              <a:buSzPct val="100000"/>
            </a:pPr>
            <a:r>
              <a:rPr lang="en-US" sz="2400" u="sng" dirty="0">
                <a:latin typeface="Candara"/>
              </a:rPr>
              <a:t>Section 20:  Budget</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A budget that supports all key aspects of the application, including mission, educational plan, staffing and facility.</a:t>
            </a: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A sound plan to adjust the budget should revenues not materialize.</a:t>
            </a:r>
          </a:p>
          <a:p>
            <a:pPr marL="0" lvl="0" indent="0">
              <a:spcBef>
                <a:spcPct val="20000"/>
              </a:spcBef>
              <a:buClr>
                <a:srgbClr val="31B6FD"/>
              </a:buClr>
              <a:buSzPct val="100000"/>
            </a:pPr>
            <a:endParaRPr lang="en-US" b="0" dirty="0">
              <a:solidFill>
                <a:srgbClr val="073E87"/>
              </a:solidFill>
              <a:latin typeface="Candara"/>
            </a:endParaRPr>
          </a:p>
          <a:p>
            <a:pPr marL="0" lvl="0" indent="0" algn="ctr">
              <a:spcBef>
                <a:spcPct val="20000"/>
              </a:spcBef>
              <a:buClr>
                <a:srgbClr val="31B6FD"/>
              </a:buClr>
              <a:buSzPct val="100000"/>
            </a:pPr>
            <a:r>
              <a:rPr lang="en-US" b="0" dirty="0">
                <a:solidFill>
                  <a:srgbClr val="FF0000"/>
                </a:solidFill>
                <a:latin typeface="Candara"/>
              </a:rPr>
              <a:t>DO NOT include grant money in the budget</a:t>
            </a:r>
          </a:p>
          <a:p>
            <a:endParaRPr lang="en-US" dirty="0"/>
          </a:p>
        </p:txBody>
      </p:sp>
    </p:spTree>
    <p:extLst>
      <p:ext uri="{BB962C8B-B14F-4D97-AF65-F5344CB8AC3E}">
        <p14:creationId xmlns:p14="http://schemas.microsoft.com/office/powerpoint/2010/main" val="22956165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80804" y="573407"/>
            <a:ext cx="10027920" cy="3579849"/>
          </a:xfrm>
        </p:spPr>
        <p:txBody>
          <a:bodyPr/>
          <a:lstStyle/>
          <a:p>
            <a:pPr marL="0" lvl="0" indent="0">
              <a:spcBef>
                <a:spcPct val="20000"/>
              </a:spcBef>
              <a:buClr>
                <a:srgbClr val="31B6FD"/>
              </a:buClr>
              <a:buSzPct val="100000"/>
            </a:pPr>
            <a:r>
              <a:rPr lang="en-US" sz="2400" u="sng" dirty="0">
                <a:latin typeface="Candara"/>
              </a:rPr>
              <a:t>Section 21:  Financial Management and Oversight</a:t>
            </a:r>
          </a:p>
          <a:p>
            <a:pPr marL="274320" lvl="0" indent="-274320">
              <a:lnSpc>
                <a:spcPct val="100000"/>
              </a:lnSpc>
              <a:spcBef>
                <a:spcPct val="20000"/>
              </a:spcBef>
              <a:buClr>
                <a:srgbClr val="31B6FD"/>
              </a:buClr>
              <a:buSzPct val="100000"/>
              <a:buFont typeface="Symbol" pitchFamily="18" charset="2"/>
              <a:buChar char=""/>
            </a:pPr>
            <a:endParaRPr lang="en-US" sz="2400" b="0" dirty="0">
              <a:latin typeface="Candara"/>
            </a:endParaRP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Policies and procedures for managing the budget with strong internal controls for oversight</a:t>
            </a:r>
          </a:p>
          <a:p>
            <a:pPr marL="0" lvl="0" indent="0">
              <a:spcBef>
                <a:spcPct val="20000"/>
              </a:spcBef>
              <a:buClr>
                <a:srgbClr val="31B6FD"/>
              </a:buClr>
              <a:buSzPct val="100000"/>
            </a:pPr>
            <a:endParaRPr lang="en-US" sz="2400" b="0" dirty="0">
              <a:latin typeface="Candara"/>
            </a:endParaRP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Insurance plan</a:t>
            </a:r>
          </a:p>
          <a:p>
            <a:pPr marL="274320" lvl="0" indent="-274320">
              <a:lnSpc>
                <a:spcPct val="100000"/>
              </a:lnSpc>
              <a:spcBef>
                <a:spcPct val="20000"/>
              </a:spcBef>
              <a:buClr>
                <a:srgbClr val="31B6FD"/>
              </a:buClr>
              <a:buSzPct val="100000"/>
              <a:buFont typeface="Symbol" pitchFamily="18" charset="2"/>
              <a:buChar char=""/>
            </a:pPr>
            <a:endParaRPr lang="en-US" sz="2400" b="0" dirty="0">
              <a:latin typeface="Candara"/>
            </a:endParaRPr>
          </a:p>
          <a:p>
            <a:pPr>
              <a:lnSpc>
                <a:spcPct val="100000"/>
              </a:lnSpc>
              <a:spcBef>
                <a:spcPct val="20000"/>
              </a:spcBef>
              <a:buClr>
                <a:srgbClr val="31B6FD"/>
              </a:buClr>
              <a:buSzPct val="100000"/>
              <a:buFont typeface="Courier New" panose="02070309020205020404" pitchFamily="49" charset="0"/>
              <a:buChar char="o"/>
            </a:pPr>
            <a:r>
              <a:rPr lang="en-US" sz="2400" b="0" dirty="0">
                <a:latin typeface="Candara"/>
              </a:rPr>
              <a:t>Plan to securely store the financial records</a:t>
            </a:r>
          </a:p>
          <a:p>
            <a:endParaRPr lang="en-US" dirty="0"/>
          </a:p>
        </p:txBody>
      </p:sp>
    </p:spTree>
    <p:extLst>
      <p:ext uri="{BB962C8B-B14F-4D97-AF65-F5344CB8AC3E}">
        <p14:creationId xmlns:p14="http://schemas.microsoft.com/office/powerpoint/2010/main" val="2433000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4329" y="688737"/>
            <a:ext cx="10027920" cy="3579849"/>
          </a:xfrm>
        </p:spPr>
        <p:txBody>
          <a:bodyPr/>
          <a:lstStyle/>
          <a:p>
            <a:pPr marL="0" lvl="0" indent="0">
              <a:spcBef>
                <a:spcPct val="20000"/>
              </a:spcBef>
              <a:buClr>
                <a:srgbClr val="31B6FD"/>
              </a:buClr>
              <a:buSzPct val="100000"/>
            </a:pPr>
            <a:r>
              <a:rPr lang="en-US" sz="2400" u="sng" dirty="0">
                <a:latin typeface="Candara"/>
              </a:rPr>
              <a:t>Section 22: Start-Up Plan</a:t>
            </a:r>
          </a:p>
          <a:p>
            <a:pPr marL="0" lvl="0" indent="0">
              <a:spcBef>
                <a:spcPct val="20000"/>
              </a:spcBef>
              <a:buClr>
                <a:srgbClr val="31B6FD"/>
              </a:buClr>
              <a:buSzPct val="100000"/>
            </a:pPr>
            <a:endParaRPr lang="en-US" sz="2400" b="0" dirty="0">
              <a:latin typeface="Candara"/>
            </a:endParaRPr>
          </a:p>
          <a:p>
            <a:pPr lvl="0">
              <a:lnSpc>
                <a:spcPct val="100000"/>
              </a:lnSpc>
              <a:spcBef>
                <a:spcPct val="20000"/>
              </a:spcBef>
              <a:buClr>
                <a:srgbClr val="31B6FD"/>
              </a:buClr>
              <a:buSzPct val="100000"/>
              <a:buFont typeface="Courier New" panose="02070309020205020404" pitchFamily="49" charset="0"/>
              <a:buChar char="o"/>
            </a:pPr>
            <a:r>
              <a:rPr lang="en-US" sz="2400" b="0" dirty="0">
                <a:latin typeface="Candara"/>
              </a:rPr>
              <a:t>A reasonable and flexible implementation timeline that addresses unanticipated events.</a:t>
            </a:r>
          </a:p>
          <a:p>
            <a:endParaRPr lang="en-US" dirty="0"/>
          </a:p>
        </p:txBody>
      </p:sp>
    </p:spTree>
    <p:extLst>
      <p:ext uri="{BB962C8B-B14F-4D97-AF65-F5344CB8AC3E}">
        <p14:creationId xmlns:p14="http://schemas.microsoft.com/office/powerpoint/2010/main" val="9513507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F82F9040-2328-462C-912C-29DE8B04F738}"/>
              </a:ext>
            </a:extLst>
          </p:cNvPr>
          <p:cNvSpPr>
            <a:spLocks noGrp="1"/>
          </p:cNvSpPr>
          <p:nvPr>
            <p:ph type="title"/>
          </p:nvPr>
        </p:nvSpPr>
        <p:spPr>
          <a:xfrm>
            <a:off x="1082040" y="1358156"/>
            <a:ext cx="10027920" cy="3398669"/>
          </a:xfrm>
        </p:spPr>
        <p:txBody>
          <a:bodyPr/>
          <a:lstStyle/>
          <a:p>
            <a:pPr algn="ctr"/>
            <a:r>
              <a:rPr lang="en-US" sz="5400" dirty="0"/>
              <a:t>Questions ?</a:t>
            </a:r>
            <a:br>
              <a:rPr lang="en-US" sz="9600" dirty="0"/>
            </a:br>
            <a:r>
              <a:rPr lang="en-US" cap="none" dirty="0"/>
              <a:t>Jeff Yungmann, Program Coordinator for Charter Schools, </a:t>
            </a:r>
            <a:r>
              <a:rPr lang="en-US" cap="none" dirty="0">
                <a:hlinkClick r:id="rId2"/>
              </a:rPr>
              <a:t>jyungman@pasco.k12.fl.us</a:t>
            </a:r>
            <a:br>
              <a:rPr lang="en-US" cap="none" dirty="0"/>
            </a:br>
            <a:br>
              <a:rPr lang="en-US" cap="none" dirty="0"/>
            </a:br>
            <a:r>
              <a:rPr lang="en-US" cap="none" dirty="0"/>
              <a:t>Jillian Scalise, Charter School Compliance Specialist</a:t>
            </a:r>
            <a:br>
              <a:rPr lang="en-US" cap="none" dirty="0"/>
            </a:br>
            <a:r>
              <a:rPr lang="en-US" cap="none" dirty="0">
                <a:hlinkClick r:id="rId3"/>
              </a:rPr>
              <a:t>jscalise@pasco.k12.fl.us</a:t>
            </a:r>
            <a:r>
              <a:rPr lang="en-US" cap="none" dirty="0"/>
              <a:t> </a:t>
            </a:r>
            <a:endParaRPr lang="en-US" dirty="0"/>
          </a:p>
        </p:txBody>
      </p:sp>
    </p:spTree>
    <p:extLst>
      <p:ext uri="{BB962C8B-B14F-4D97-AF65-F5344CB8AC3E}">
        <p14:creationId xmlns:p14="http://schemas.microsoft.com/office/powerpoint/2010/main" val="2998655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22" y="236971"/>
            <a:ext cx="10027920" cy="548640"/>
          </a:xfrm>
        </p:spPr>
        <p:txBody>
          <a:bodyPr/>
          <a:lstStyle/>
          <a:p>
            <a:r>
              <a:rPr lang="en-US" dirty="0"/>
              <a:t>What are some key components of a charter school?</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33101385"/>
              </p:ext>
            </p:extLst>
          </p:nvPr>
        </p:nvGraphicFramePr>
        <p:xfrm>
          <a:off x="749234" y="914400"/>
          <a:ext cx="10028237" cy="20734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p:cNvGraphicFramePr/>
          <p:nvPr>
            <p:extLst>
              <p:ext uri="{D42A27DB-BD31-4B8C-83A1-F6EECF244321}">
                <p14:modId xmlns:p14="http://schemas.microsoft.com/office/powerpoint/2010/main" val="4007209984"/>
              </p:ext>
            </p:extLst>
          </p:nvPr>
        </p:nvGraphicFramePr>
        <p:xfrm>
          <a:off x="898659" y="2987899"/>
          <a:ext cx="9829442" cy="206062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279093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t>Governance</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800" dirty="0"/>
              <a:t>Governing body of the charter school</a:t>
            </a:r>
          </a:p>
          <a:p>
            <a:pPr>
              <a:buFont typeface="Arial" panose="020B0604020202020204" pitchFamily="34" charset="0"/>
              <a:buChar char="•"/>
            </a:pPr>
            <a:r>
              <a:rPr lang="en-US" sz="2800" dirty="0"/>
              <a:t>Makes decisions on areas related to policies and procedures, budget, student discipline appeals, “Expressed Concerns”, employment related decisions, and all areas that ensure the health, welfare, and safety of the students, faculty, and staff</a:t>
            </a:r>
          </a:p>
          <a:p>
            <a:pPr>
              <a:buFont typeface="Arial" panose="020B0604020202020204" pitchFamily="34" charset="0"/>
              <a:buChar char="•"/>
            </a:pPr>
            <a:r>
              <a:rPr lang="en-US" sz="2800" dirty="0"/>
              <a:t>Governance training requirements for all board members</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Tree>
    <p:extLst>
      <p:ext uri="{BB962C8B-B14F-4D97-AF65-F5344CB8AC3E}">
        <p14:creationId xmlns:p14="http://schemas.microsoft.com/office/powerpoint/2010/main" val="2640918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8492" y="236971"/>
            <a:ext cx="10027920" cy="548640"/>
          </a:xfrm>
        </p:spPr>
        <p:txBody>
          <a:bodyPr/>
          <a:lstStyle/>
          <a:p>
            <a:pPr algn="ctr"/>
            <a:r>
              <a:rPr lang="en-US" sz="4400" dirty="0"/>
              <a:t>Operations</a:t>
            </a:r>
          </a:p>
        </p:txBody>
      </p:sp>
      <p:sp>
        <p:nvSpPr>
          <p:cNvPr id="3" name="Content Placeholder 2"/>
          <p:cNvSpPr>
            <a:spLocks noGrp="1"/>
          </p:cNvSpPr>
          <p:nvPr>
            <p:ph idx="1"/>
          </p:nvPr>
        </p:nvSpPr>
        <p:spPr>
          <a:xfrm>
            <a:off x="450761" y="940158"/>
            <a:ext cx="10674439" cy="3966693"/>
          </a:xfrm>
        </p:spPr>
        <p:txBody>
          <a:bodyPr>
            <a:normAutofit fontScale="55000" lnSpcReduction="20000"/>
          </a:bodyPr>
          <a:lstStyle/>
          <a:p>
            <a:pPr>
              <a:buFont typeface="Arial" panose="020B0604020202020204" pitchFamily="34" charset="0"/>
              <a:buChar char="•"/>
            </a:pPr>
            <a:r>
              <a:rPr lang="en-US" sz="4000" dirty="0"/>
              <a:t>Facility: Physical building, maintenance, capacity, and functional operation including safety and security</a:t>
            </a:r>
          </a:p>
          <a:p>
            <a:pPr>
              <a:buFont typeface="Arial" panose="020B0604020202020204" pitchFamily="34" charset="0"/>
              <a:buChar char="•"/>
            </a:pPr>
            <a:r>
              <a:rPr lang="en-US" sz="4000" dirty="0"/>
              <a:t>Educational operations: Academic, teaching and learning, communication, schedules, reporting, tracking student progress, School improvement goals, parental involvement</a:t>
            </a:r>
          </a:p>
          <a:p>
            <a:pPr>
              <a:buFont typeface="Arial" panose="020B0604020202020204" pitchFamily="34" charset="0"/>
              <a:buChar char="•"/>
            </a:pPr>
            <a:r>
              <a:rPr lang="en-US" sz="4000" dirty="0"/>
              <a:t>Financial operations: Financial reporting to sponsor, financial accountability, transactions, budgeting, independent financial audit, grant deliverables, Red Book policies and procedures, federal and state tax and withholdings, financial stability</a:t>
            </a:r>
          </a:p>
          <a:p>
            <a:pPr>
              <a:buFont typeface="Arial" panose="020B0604020202020204" pitchFamily="34" charset="0"/>
              <a:buChar char="•"/>
            </a:pPr>
            <a:r>
              <a:rPr lang="en-US" sz="4000" dirty="0"/>
              <a:t>Accountability: Legislative and contractual obligations, timely reporting to sponsor, serving students according to their educational needs, FERPA, IDEA, FLSA, ADA, EEOC, ESSA, School Nutrition, Safety, Discipline, 504, transportation, civil rights, anti-bullying legislation, non-discrimination, student records</a:t>
            </a:r>
          </a:p>
          <a:p>
            <a:pPr>
              <a:buFont typeface="Arial" panose="020B0604020202020204" pitchFamily="34" charset="0"/>
              <a:buChar char="•"/>
            </a:pPr>
            <a:endParaRPr lang="en-US" sz="2400"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Tree>
    <p:extLst>
      <p:ext uri="{BB962C8B-B14F-4D97-AF65-F5344CB8AC3E}">
        <p14:creationId xmlns:p14="http://schemas.microsoft.com/office/powerpoint/2010/main" val="2144943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t>Curriculum</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800" dirty="0"/>
              <a:t>Standards based</a:t>
            </a:r>
          </a:p>
          <a:p>
            <a:pPr>
              <a:buFont typeface="Arial" panose="020B0604020202020204" pitchFamily="34" charset="0"/>
              <a:buChar char="•"/>
            </a:pPr>
            <a:r>
              <a:rPr lang="en-US" sz="2800" dirty="0"/>
              <a:t>Meets state and legislative requirements  (Student progression, promotion, retention, graduation, assessment, remediation, enrichment, differentiation, etc.)</a:t>
            </a:r>
          </a:p>
          <a:p>
            <a:pPr>
              <a:buFont typeface="Arial" panose="020B0604020202020204" pitchFamily="34" charset="0"/>
              <a:buChar char="•"/>
            </a:pPr>
            <a:r>
              <a:rPr lang="en-US" sz="2800" dirty="0"/>
              <a:t>Research-based </a:t>
            </a:r>
          </a:p>
          <a:p>
            <a:pPr>
              <a:buFont typeface="Arial" panose="020B0604020202020204" pitchFamily="34" charset="0"/>
              <a:buChar char="•"/>
            </a:pPr>
            <a:r>
              <a:rPr lang="en-US" sz="2800" dirty="0"/>
              <a:t>Adaptive, innovative, technology based, collaborative, etc. </a:t>
            </a:r>
          </a:p>
          <a:p>
            <a:pPr>
              <a:buFont typeface="Arial" panose="020B0604020202020204" pitchFamily="34" charset="0"/>
              <a:buChar char="•"/>
            </a:pPr>
            <a:endParaRPr lang="en-US" sz="2800" dirty="0"/>
          </a:p>
          <a:p>
            <a:pPr>
              <a:buFont typeface="Arial" panose="020B0604020202020204" pitchFamily="34" charset="0"/>
              <a:buChar char="•"/>
            </a:pPr>
            <a:endParaRPr lang="en-US" dirty="0"/>
          </a:p>
        </p:txBody>
      </p:sp>
    </p:spTree>
    <p:extLst>
      <p:ext uri="{BB962C8B-B14F-4D97-AF65-F5344CB8AC3E}">
        <p14:creationId xmlns:p14="http://schemas.microsoft.com/office/powerpoint/2010/main" val="178110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t>Academic Accountability</a:t>
            </a:r>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2400" dirty="0"/>
              <a:t>Do you have a strategic plan or plans to develop one?</a:t>
            </a:r>
          </a:p>
          <a:p>
            <a:pPr>
              <a:buFont typeface="Arial" panose="020B0604020202020204" pitchFamily="34" charset="0"/>
              <a:buChar char="•"/>
            </a:pPr>
            <a:r>
              <a:rPr lang="en-US" sz="2400" dirty="0"/>
              <a:t>How will you track student data?</a:t>
            </a:r>
          </a:p>
          <a:p>
            <a:pPr>
              <a:buFont typeface="Arial" panose="020B0604020202020204" pitchFamily="34" charset="0"/>
              <a:buChar char="•"/>
            </a:pPr>
            <a:r>
              <a:rPr lang="en-US" sz="2400" dirty="0"/>
              <a:t>How will you use it?</a:t>
            </a:r>
          </a:p>
          <a:p>
            <a:pPr>
              <a:buFont typeface="Arial" panose="020B0604020202020204" pitchFamily="34" charset="0"/>
              <a:buChar char="•"/>
            </a:pPr>
            <a:r>
              <a:rPr lang="en-US" sz="2400" dirty="0"/>
              <a:t>Are your student achievement goals “SMART” and measurable</a:t>
            </a:r>
          </a:p>
          <a:p>
            <a:pPr>
              <a:buFont typeface="Arial" panose="020B0604020202020204" pitchFamily="34" charset="0"/>
              <a:buChar char="•"/>
            </a:pPr>
            <a:r>
              <a:rPr lang="en-US" sz="2400" dirty="0"/>
              <a:t>Will your class schedules and staffing maximize funding?</a:t>
            </a:r>
          </a:p>
          <a:p>
            <a:pPr>
              <a:buFont typeface="Arial" panose="020B0604020202020204" pitchFamily="34" charset="0"/>
              <a:buChar char="•"/>
            </a:pPr>
            <a:r>
              <a:rPr lang="en-US" sz="2400" dirty="0"/>
              <a:t>Are your ready to develop student schedules?</a:t>
            </a:r>
          </a:p>
          <a:p>
            <a:pPr>
              <a:buFont typeface="Arial" panose="020B0604020202020204" pitchFamily="34" charset="0"/>
              <a:buChar char="•"/>
            </a:pPr>
            <a:r>
              <a:rPr lang="en-US" sz="2400" dirty="0"/>
              <a:t>How important will your data entry operator be to your operation?</a:t>
            </a:r>
          </a:p>
        </p:txBody>
      </p:sp>
    </p:spTree>
    <p:extLst>
      <p:ext uri="{BB962C8B-B14F-4D97-AF65-F5344CB8AC3E}">
        <p14:creationId xmlns:p14="http://schemas.microsoft.com/office/powerpoint/2010/main" val="3467025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dirty="0"/>
              <a:t>Safety and Risk management</a:t>
            </a:r>
          </a:p>
        </p:txBody>
      </p:sp>
      <p:sp>
        <p:nvSpPr>
          <p:cNvPr id="3" name="Content Placeholder 2"/>
          <p:cNvSpPr>
            <a:spLocks noGrp="1"/>
          </p:cNvSpPr>
          <p:nvPr>
            <p:ph idx="1"/>
          </p:nvPr>
        </p:nvSpPr>
        <p:spPr>
          <a:xfrm>
            <a:off x="1097280" y="1100629"/>
            <a:ext cx="10118712" cy="3879933"/>
          </a:xfrm>
        </p:spPr>
        <p:txBody>
          <a:bodyPr>
            <a:normAutofit fontScale="92500"/>
          </a:bodyPr>
          <a:lstStyle/>
          <a:p>
            <a:pPr>
              <a:buFont typeface="Arial" panose="020B0604020202020204" pitchFamily="34" charset="0"/>
              <a:buChar char="•"/>
            </a:pPr>
            <a:r>
              <a:rPr lang="en-US" sz="2400" dirty="0"/>
              <a:t>Employee background checks, fingerprinting</a:t>
            </a:r>
          </a:p>
          <a:p>
            <a:pPr>
              <a:buFont typeface="Arial" panose="020B0604020202020204" pitchFamily="34" charset="0"/>
              <a:buChar char="•"/>
            </a:pPr>
            <a:r>
              <a:rPr lang="en-US" sz="2400" dirty="0"/>
              <a:t>Insurance policies to protect the organization, assets, and individuals, and include in your budget</a:t>
            </a:r>
          </a:p>
          <a:p>
            <a:pPr>
              <a:buFont typeface="Arial" panose="020B0604020202020204" pitchFamily="34" charset="0"/>
              <a:buChar char="•"/>
            </a:pPr>
            <a:r>
              <a:rPr lang="en-US" sz="2400" dirty="0"/>
              <a:t>Student or staff injuries, missing child, emergency management, volunteers, visitors on campus, campus threat, medication training, ESE training, etc.</a:t>
            </a:r>
          </a:p>
          <a:p>
            <a:pPr>
              <a:buFont typeface="Arial" panose="020B0604020202020204" pitchFamily="34" charset="0"/>
              <a:buChar char="•"/>
            </a:pPr>
            <a:r>
              <a:rPr lang="en-US" sz="2400" dirty="0"/>
              <a:t>Safe Schools Officer ( F.S. 1006.12 )</a:t>
            </a:r>
          </a:p>
          <a:p>
            <a:pPr lvl="3"/>
            <a:r>
              <a:rPr lang="en-US" sz="2200" b="1" dirty="0"/>
              <a:t>SCHOOL RESOURCE OFFICER</a:t>
            </a:r>
          </a:p>
          <a:p>
            <a:pPr lvl="3"/>
            <a:r>
              <a:rPr lang="en-US" sz="2200" b="1" dirty="0"/>
              <a:t>SCHOOL SAFETY OFFICER</a:t>
            </a:r>
          </a:p>
          <a:p>
            <a:pPr lvl="3"/>
            <a:r>
              <a:rPr lang="en-US" sz="2200" b="1" dirty="0"/>
              <a:t>SCHOOL GUARDIAN</a:t>
            </a:r>
          </a:p>
          <a:p>
            <a:pPr lvl="3"/>
            <a:r>
              <a:rPr lang="en-US" sz="2200" b="1" dirty="0"/>
              <a:t>SCHOOL SECURITY GUARD</a:t>
            </a:r>
          </a:p>
          <a:p>
            <a:pPr marL="0" indent="0"/>
            <a:endParaRPr lang="en-US" sz="2400" dirty="0"/>
          </a:p>
        </p:txBody>
      </p:sp>
    </p:spTree>
    <p:extLst>
      <p:ext uri="{BB962C8B-B14F-4D97-AF65-F5344CB8AC3E}">
        <p14:creationId xmlns:p14="http://schemas.microsoft.com/office/powerpoint/2010/main" val="306055019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1_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522</TotalTime>
  <Words>1852</Words>
  <Application>Microsoft Office PowerPoint</Application>
  <PresentationFormat>Widescreen</PresentationFormat>
  <Paragraphs>224</Paragraphs>
  <Slides>39</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39</vt:i4>
      </vt:variant>
    </vt:vector>
  </HeadingPairs>
  <TitlesOfParts>
    <vt:vector size="49" baseType="lpstr">
      <vt:lpstr>Aharoni</vt:lpstr>
      <vt:lpstr>Arial</vt:lpstr>
      <vt:lpstr>Calibri</vt:lpstr>
      <vt:lpstr>Candara</vt:lpstr>
      <vt:lpstr>Courier New</vt:lpstr>
      <vt:lpstr>Franklin Gothic Book</vt:lpstr>
      <vt:lpstr>Franklin Gothic Medium</vt:lpstr>
      <vt:lpstr>Symbol</vt:lpstr>
      <vt:lpstr>Wingdings</vt:lpstr>
      <vt:lpstr>1_Angles</vt:lpstr>
      <vt:lpstr>PowerPoint Presentation</vt:lpstr>
      <vt:lpstr>What are charter schools?</vt:lpstr>
      <vt:lpstr>PowerPoint Presentation</vt:lpstr>
      <vt:lpstr>What are some key components of a charter school?</vt:lpstr>
      <vt:lpstr>Governance</vt:lpstr>
      <vt:lpstr>Operations</vt:lpstr>
      <vt:lpstr>Curriculum</vt:lpstr>
      <vt:lpstr>Academic Accountability</vt:lpstr>
      <vt:lpstr>Safety and Risk management</vt:lpstr>
      <vt:lpstr>Legislative requirements</vt:lpstr>
      <vt:lpstr>Facilities</vt:lpstr>
      <vt:lpstr>Policies and Procedures</vt:lpstr>
      <vt:lpstr>New Charter application PROCESS</vt:lpstr>
      <vt:lpstr>Questions ?  Jeff Yungmann, Program Coordinator for Charter Schools, jyungman@pasco.k12.fl.us  Jillian Scalise, Charter School Compliance Specialist jscalise@pasco.k12.fl.us </vt:lpstr>
      <vt:lpstr>                   MODEL FLORIDA CHARTER APPLICATION</vt:lpstr>
      <vt:lpstr>Getting started</vt:lpstr>
      <vt:lpstr>As you work on the application</vt:lpstr>
      <vt:lpstr>Model florida Charter school application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Questions ? Jeff Yungmann, Program Coordinator for Charter Schools, jyungman@pasco.k12.fl.us  Jillian Scalise, Charter School Compliance Specialist jscalise@pasco.k12.fl.us </vt:lpstr>
    </vt:vector>
  </TitlesOfParts>
  <Company>District School Board of Pasco County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Jeffrey A. Yungmann</dc:creator>
  <cp:lastModifiedBy>Jillian Rose Scalise</cp:lastModifiedBy>
  <cp:revision>80</cp:revision>
  <cp:lastPrinted>2018-11-01T15:44:13Z</cp:lastPrinted>
  <dcterms:created xsi:type="dcterms:W3CDTF">2015-03-27T14:22:28Z</dcterms:created>
  <dcterms:modified xsi:type="dcterms:W3CDTF">2022-09-21T14:02:20Z</dcterms:modified>
</cp:coreProperties>
</file>