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6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5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9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7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1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185C-73BD-7849-9E54-C1D46074C4E0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A936-E2E5-7E48-B51D-043F8C7A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CS Logo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64" y="1693563"/>
            <a:ext cx="6282149" cy="336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6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DSBPC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Smith</dc:creator>
  <cp:lastModifiedBy>Debbie Smith</cp:lastModifiedBy>
  <cp:revision>1</cp:revision>
  <dcterms:created xsi:type="dcterms:W3CDTF">2015-01-21T14:57:00Z</dcterms:created>
  <dcterms:modified xsi:type="dcterms:W3CDTF">2015-01-21T15:01:55Z</dcterms:modified>
</cp:coreProperties>
</file>